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88" r:id="rId1"/>
    <p:sldMasterId id="2147483649" r:id="rId2"/>
    <p:sldMasterId id="2147483658" r:id="rId3"/>
    <p:sldMasterId id="2147483682" r:id="rId4"/>
    <p:sldMasterId id="2147483686" r:id="rId5"/>
  </p:sldMasterIdLst>
  <p:notesMasterIdLst>
    <p:notesMasterId r:id="rId15"/>
  </p:notesMasterIdLst>
  <p:handoutMasterIdLst>
    <p:handoutMasterId r:id="rId16"/>
  </p:handoutMasterIdLst>
  <p:sldIdLst>
    <p:sldId id="256" r:id="rId6"/>
    <p:sldId id="257" r:id="rId7"/>
    <p:sldId id="268" r:id="rId8"/>
    <p:sldId id="272" r:id="rId9"/>
    <p:sldId id="274" r:id="rId10"/>
    <p:sldId id="271" r:id="rId11"/>
    <p:sldId id="270" r:id="rId12"/>
    <p:sldId id="259" r:id="rId13"/>
    <p:sldId id="266" r:id="rId14"/>
  </p:sldIdLst>
  <p:sldSz cx="9756775" cy="5486400"/>
  <p:notesSz cx="6858000" cy="9144000"/>
  <p:embeddedFontLst>
    <p:embeddedFont>
      <p:font typeface="Roboto" panose="02000000000000000000" pitchFamily="2" charset="0"/>
      <p:regular r:id="rId17"/>
      <p:bold r:id="rId18"/>
      <p:italic r:id="rId19"/>
      <p:boldItalic r:id="rId20"/>
    </p:embeddedFont>
    <p:embeddedFont>
      <p:font typeface="Roboto Condensed" panose="02000000000000000000" pitchFamily="2" charset="0"/>
      <p:regular r:id="rId21"/>
      <p:bold r:id="rId22"/>
      <p:italic r:id="rId23"/>
      <p:boldItalic r:id="rId24"/>
    </p:embeddedFont>
  </p:embeddedFontLst>
  <p:defaultTextStyle>
    <a:defPPr>
      <a:defRPr lang="en-US"/>
    </a:defPPr>
    <a:lvl1pPr marL="0" algn="l" defTabSz="731611" rtl="0" eaLnBrk="1" latinLnBrk="0" hangingPunct="1">
      <a:defRPr sz="1440" kern="1200">
        <a:solidFill>
          <a:schemeClr val="tx1"/>
        </a:solidFill>
        <a:latin typeface="+mn-lt"/>
        <a:ea typeface="+mn-ea"/>
        <a:cs typeface="+mn-cs"/>
      </a:defRPr>
    </a:lvl1pPr>
    <a:lvl2pPr marL="365806" algn="l" defTabSz="731611" rtl="0" eaLnBrk="1" latinLnBrk="0" hangingPunct="1">
      <a:defRPr sz="1440" kern="1200">
        <a:solidFill>
          <a:schemeClr val="tx1"/>
        </a:solidFill>
        <a:latin typeface="+mn-lt"/>
        <a:ea typeface="+mn-ea"/>
        <a:cs typeface="+mn-cs"/>
      </a:defRPr>
    </a:lvl2pPr>
    <a:lvl3pPr marL="731611" algn="l" defTabSz="731611" rtl="0" eaLnBrk="1" latinLnBrk="0" hangingPunct="1">
      <a:defRPr sz="1440" kern="1200">
        <a:solidFill>
          <a:schemeClr val="tx1"/>
        </a:solidFill>
        <a:latin typeface="+mn-lt"/>
        <a:ea typeface="+mn-ea"/>
        <a:cs typeface="+mn-cs"/>
      </a:defRPr>
    </a:lvl3pPr>
    <a:lvl4pPr marL="1097417" algn="l" defTabSz="731611" rtl="0" eaLnBrk="1" latinLnBrk="0" hangingPunct="1">
      <a:defRPr sz="1440" kern="1200">
        <a:solidFill>
          <a:schemeClr val="tx1"/>
        </a:solidFill>
        <a:latin typeface="+mn-lt"/>
        <a:ea typeface="+mn-ea"/>
        <a:cs typeface="+mn-cs"/>
      </a:defRPr>
    </a:lvl4pPr>
    <a:lvl5pPr marL="1463223" algn="l" defTabSz="731611" rtl="0" eaLnBrk="1" latinLnBrk="0" hangingPunct="1">
      <a:defRPr sz="1440" kern="1200">
        <a:solidFill>
          <a:schemeClr val="tx1"/>
        </a:solidFill>
        <a:latin typeface="+mn-lt"/>
        <a:ea typeface="+mn-ea"/>
        <a:cs typeface="+mn-cs"/>
      </a:defRPr>
    </a:lvl5pPr>
    <a:lvl6pPr marL="1829029" algn="l" defTabSz="731611" rtl="0" eaLnBrk="1" latinLnBrk="0" hangingPunct="1">
      <a:defRPr sz="1440" kern="1200">
        <a:solidFill>
          <a:schemeClr val="tx1"/>
        </a:solidFill>
        <a:latin typeface="+mn-lt"/>
        <a:ea typeface="+mn-ea"/>
        <a:cs typeface="+mn-cs"/>
      </a:defRPr>
    </a:lvl6pPr>
    <a:lvl7pPr marL="2194834" algn="l" defTabSz="731611" rtl="0" eaLnBrk="1" latinLnBrk="0" hangingPunct="1">
      <a:defRPr sz="1440" kern="1200">
        <a:solidFill>
          <a:schemeClr val="tx1"/>
        </a:solidFill>
        <a:latin typeface="+mn-lt"/>
        <a:ea typeface="+mn-ea"/>
        <a:cs typeface="+mn-cs"/>
      </a:defRPr>
    </a:lvl7pPr>
    <a:lvl8pPr marL="2560640" algn="l" defTabSz="731611" rtl="0" eaLnBrk="1" latinLnBrk="0" hangingPunct="1">
      <a:defRPr sz="1440" kern="1200">
        <a:solidFill>
          <a:schemeClr val="tx1"/>
        </a:solidFill>
        <a:latin typeface="+mn-lt"/>
        <a:ea typeface="+mn-ea"/>
        <a:cs typeface="+mn-cs"/>
      </a:defRPr>
    </a:lvl8pPr>
    <a:lvl9pPr marL="2926446" algn="l" defTabSz="731611" rtl="0" eaLnBrk="1" latinLnBrk="0" hangingPunct="1">
      <a:defRPr sz="144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upito, Anna" initials="CA" lastIdx="3" clrIdx="0">
    <p:extLst>
      <p:ext uri="{19B8F6BF-5375-455C-9EA6-DF929625EA0E}">
        <p15:presenceInfo xmlns:p15="http://schemas.microsoft.com/office/powerpoint/2012/main" userId="Cupito, Ann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CC"/>
    <a:srgbClr val="99CC33"/>
    <a:srgbClr val="0D2571"/>
    <a:srgbClr val="8CC443"/>
    <a:srgbClr val="0D233D"/>
    <a:srgbClr val="B4C7E7"/>
    <a:srgbClr val="8FAADC"/>
    <a:srgbClr val="DAE3F3"/>
    <a:srgbClr val="FFCF06"/>
    <a:srgbClr val="0518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29" autoAdjust="0"/>
    <p:restoredTop sz="76038" autoAdjust="0"/>
  </p:normalViewPr>
  <p:slideViewPr>
    <p:cSldViewPr snapToGrid="0">
      <p:cViewPr varScale="1">
        <p:scale>
          <a:sx n="56" d="100"/>
          <a:sy n="56" d="100"/>
        </p:scale>
        <p:origin x="1444" y="36"/>
      </p:cViewPr>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88" d="100"/>
          <a:sy n="88" d="100"/>
        </p:scale>
        <p:origin x="3822" y="66"/>
      </p:cViewPr>
      <p:guideLst/>
    </p:cSldViewPr>
  </p:notesViewPr>
  <p:gridSpacing cx="38100" cy="381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font" Target="fonts/font2.fntdata"/><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font" Target="fonts/font5.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font" Target="fonts/font1.fntdata"/><Relationship Id="rId25"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font" Target="fonts/font4.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8.fntdata"/><Relationship Id="rId5" Type="http://schemas.openxmlformats.org/officeDocument/2006/relationships/slideMaster" Target="slideMasters/slideMaster5.xml"/><Relationship Id="rId15" Type="http://schemas.openxmlformats.org/officeDocument/2006/relationships/notesMaster" Target="notesMasters/notesMaster1.xml"/><Relationship Id="rId23" Type="http://schemas.openxmlformats.org/officeDocument/2006/relationships/font" Target="fonts/font7.fntdata"/><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font" Target="fonts/font3.fntdata"/><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6.fntdata"/><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C650428-6548-4D4D-A496-11AC3E0A0A72}" type="datetimeFigureOut">
              <a:rPr lang="en-US" smtClean="0"/>
              <a:t>9/3/2026</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8A84D98-2A53-4866-977B-6FA0B23AA6DE}" type="slidenum">
              <a:rPr lang="en-US" smtClean="0"/>
              <a:t>‹#›</a:t>
            </a:fld>
            <a:endParaRPr lang="en-US" dirty="0"/>
          </a:p>
        </p:txBody>
      </p:sp>
    </p:spTree>
    <p:extLst>
      <p:ext uri="{BB962C8B-B14F-4D97-AF65-F5344CB8AC3E}">
        <p14:creationId xmlns:p14="http://schemas.microsoft.com/office/powerpoint/2010/main" val="42230239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085336-530F-4305-B32A-D64DBA3AFF54}" type="datetimeFigureOut">
              <a:rPr lang="en-US" smtClean="0"/>
              <a:t>9/3/2026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02C4DE-1B8A-4E20-9B71-ACF1E91FF3F0}" type="slidenum">
              <a:rPr lang="en-US" smtClean="0"/>
              <a:t>‹#›</a:t>
            </a:fld>
            <a:endParaRPr lang="en-US" dirty="0"/>
          </a:p>
        </p:txBody>
      </p:sp>
    </p:spTree>
    <p:extLst>
      <p:ext uri="{BB962C8B-B14F-4D97-AF65-F5344CB8AC3E}">
        <p14:creationId xmlns:p14="http://schemas.microsoft.com/office/powerpoint/2010/main" val="1519574246"/>
      </p:ext>
    </p:extLst>
  </p:cSld>
  <p:clrMap bg1="lt1" tx1="dk1" bg2="lt2" tx2="dk2" accent1="accent1" accent2="accent2" accent3="accent3" accent4="accent4" accent5="accent5" accent6="accent6" hlink="hlink" folHlink="folHlink"/>
  <p:notesStyle>
    <a:lvl1pPr marL="0" algn="l" defTabSz="731611" rtl="0" eaLnBrk="1" latinLnBrk="0" hangingPunct="1">
      <a:defRPr sz="960" kern="1200">
        <a:solidFill>
          <a:schemeClr val="tx1"/>
        </a:solidFill>
        <a:latin typeface="+mn-lt"/>
        <a:ea typeface="+mn-ea"/>
        <a:cs typeface="+mn-cs"/>
      </a:defRPr>
    </a:lvl1pPr>
    <a:lvl2pPr marL="365806" algn="l" defTabSz="731611" rtl="0" eaLnBrk="1" latinLnBrk="0" hangingPunct="1">
      <a:defRPr sz="960" kern="1200">
        <a:solidFill>
          <a:schemeClr val="tx1"/>
        </a:solidFill>
        <a:latin typeface="+mn-lt"/>
        <a:ea typeface="+mn-ea"/>
        <a:cs typeface="+mn-cs"/>
      </a:defRPr>
    </a:lvl2pPr>
    <a:lvl3pPr marL="731611" algn="l" defTabSz="731611" rtl="0" eaLnBrk="1" latinLnBrk="0" hangingPunct="1">
      <a:defRPr sz="960" kern="1200">
        <a:solidFill>
          <a:schemeClr val="tx1"/>
        </a:solidFill>
        <a:latin typeface="+mn-lt"/>
        <a:ea typeface="+mn-ea"/>
        <a:cs typeface="+mn-cs"/>
      </a:defRPr>
    </a:lvl3pPr>
    <a:lvl4pPr marL="1097417" algn="l" defTabSz="731611" rtl="0" eaLnBrk="1" latinLnBrk="0" hangingPunct="1">
      <a:defRPr sz="960" kern="1200">
        <a:solidFill>
          <a:schemeClr val="tx1"/>
        </a:solidFill>
        <a:latin typeface="+mn-lt"/>
        <a:ea typeface="+mn-ea"/>
        <a:cs typeface="+mn-cs"/>
      </a:defRPr>
    </a:lvl4pPr>
    <a:lvl5pPr marL="1463223" algn="l" defTabSz="731611" rtl="0" eaLnBrk="1" latinLnBrk="0" hangingPunct="1">
      <a:defRPr sz="960" kern="1200">
        <a:solidFill>
          <a:schemeClr val="tx1"/>
        </a:solidFill>
        <a:latin typeface="+mn-lt"/>
        <a:ea typeface="+mn-ea"/>
        <a:cs typeface="+mn-cs"/>
      </a:defRPr>
    </a:lvl5pPr>
    <a:lvl6pPr marL="1829029" algn="l" defTabSz="731611" rtl="0" eaLnBrk="1" latinLnBrk="0" hangingPunct="1">
      <a:defRPr sz="960" kern="1200">
        <a:solidFill>
          <a:schemeClr val="tx1"/>
        </a:solidFill>
        <a:latin typeface="+mn-lt"/>
        <a:ea typeface="+mn-ea"/>
        <a:cs typeface="+mn-cs"/>
      </a:defRPr>
    </a:lvl6pPr>
    <a:lvl7pPr marL="2194834" algn="l" defTabSz="731611" rtl="0" eaLnBrk="1" latinLnBrk="0" hangingPunct="1">
      <a:defRPr sz="960" kern="1200">
        <a:solidFill>
          <a:schemeClr val="tx1"/>
        </a:solidFill>
        <a:latin typeface="+mn-lt"/>
        <a:ea typeface="+mn-ea"/>
        <a:cs typeface="+mn-cs"/>
      </a:defRPr>
    </a:lvl7pPr>
    <a:lvl8pPr marL="2560640" algn="l" defTabSz="731611" rtl="0" eaLnBrk="1" latinLnBrk="0" hangingPunct="1">
      <a:defRPr sz="960" kern="1200">
        <a:solidFill>
          <a:schemeClr val="tx1"/>
        </a:solidFill>
        <a:latin typeface="+mn-lt"/>
        <a:ea typeface="+mn-ea"/>
        <a:cs typeface="+mn-cs"/>
      </a:defRPr>
    </a:lvl8pPr>
    <a:lvl9pPr marL="2926446" algn="l" defTabSz="731611" rtl="0" eaLnBrk="1" latinLnBrk="0" hangingPunct="1">
      <a:defRPr sz="96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60" kern="1200" dirty="0">
                <a:solidFill>
                  <a:schemeClr val="tx1"/>
                </a:solidFill>
                <a:effectLst/>
                <a:latin typeface="+mn-lt"/>
                <a:ea typeface="+mn-ea"/>
                <a:cs typeface="+mn-cs"/>
              </a:rPr>
              <a:t>Today we are going to do a 15-minute mini-training, also called a Spark. As youth-serving professionals, it is important that we understand adolescent confidentiality and minor consent. Each person here will have times where we need to know and comply with confidentiality laws, though it’s different for our various roles. For each law and scenario we discuss, try think about how it applies to your role specifically. To get us started, let’s review a case scenario.</a:t>
            </a:r>
            <a:endParaRPr lang="en-US" sz="960" i="1"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D02C4DE-1B8A-4E20-9B71-ACF1E91FF3F0}" type="slidenum">
              <a:rPr lang="en-US" smtClean="0"/>
              <a:t>1</a:t>
            </a:fld>
            <a:endParaRPr lang="en-US" dirty="0"/>
          </a:p>
        </p:txBody>
      </p:sp>
    </p:spTree>
    <p:extLst>
      <p:ext uri="{BB962C8B-B14F-4D97-AF65-F5344CB8AC3E}">
        <p14:creationId xmlns:p14="http://schemas.microsoft.com/office/powerpoint/2010/main" val="300898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kern="1200" dirty="0">
                <a:solidFill>
                  <a:schemeClr val="tx1"/>
                </a:solidFill>
                <a:effectLst/>
                <a:latin typeface="+mn-lt"/>
                <a:ea typeface="+mn-ea"/>
                <a:cs typeface="+mn-cs"/>
              </a:rPr>
              <a:t>This is Shay who is 15. She is here today because of a sore throat. During her visit the clinician found out that she is concerned about having a STI. Shay says she is worried her mother will kick her out of the house if she knows Shay is sexually active. How does the right to confidentiality help or hurt Shay?</a:t>
            </a:r>
          </a:p>
          <a:p>
            <a:endParaRPr lang="en-US" sz="900" i="1" kern="1200" dirty="0">
              <a:solidFill>
                <a:schemeClr val="tx1"/>
              </a:solidFill>
              <a:effectLst/>
              <a:latin typeface="+mn-lt"/>
              <a:ea typeface="+mn-ea"/>
              <a:cs typeface="+mn-cs"/>
            </a:endParaRPr>
          </a:p>
          <a:p>
            <a:r>
              <a:rPr lang="en-US" sz="900" i="1" kern="1200" dirty="0">
                <a:solidFill>
                  <a:schemeClr val="tx1"/>
                </a:solidFill>
                <a:effectLst/>
                <a:latin typeface="+mn-lt"/>
                <a:ea typeface="+mn-ea"/>
                <a:cs typeface="+mn-cs"/>
              </a:rPr>
              <a:t>[Give participants a moment to respond to the question on the slide. You may choose to have discussion here or just have people think about it.]</a:t>
            </a:r>
          </a:p>
          <a:p>
            <a:endParaRPr lang="en-US" sz="900" i="1" kern="1200" dirty="0">
              <a:solidFill>
                <a:schemeClr val="tx1"/>
              </a:solidFill>
              <a:effectLst/>
              <a:latin typeface="+mn-lt"/>
              <a:ea typeface="+mn-ea"/>
              <a:cs typeface="+mn-cs"/>
            </a:endParaRPr>
          </a:p>
          <a:p>
            <a:r>
              <a:rPr lang="en-US" sz="900" kern="1200" dirty="0">
                <a:solidFill>
                  <a:schemeClr val="tx1"/>
                </a:solidFill>
                <a:effectLst/>
                <a:latin typeface="+mn-lt"/>
                <a:ea typeface="+mn-ea"/>
                <a:cs typeface="+mn-cs"/>
              </a:rPr>
              <a:t>Usually, not all of this patient information is available to everyone who comes into contact with her. When we know more details about a patient, does it affect how we feel about the patient’s right to confidentiality? Even though we know the law says we need to respect teens’ confidentiality, it can be challenging when we think parents should be involved. What can go wrong if we accidentally break confidentiality?</a:t>
            </a:r>
          </a:p>
          <a:p>
            <a:endParaRPr lang="en-US" sz="900" kern="1200" dirty="0">
              <a:solidFill>
                <a:schemeClr val="tx1"/>
              </a:solidFill>
              <a:effectLst/>
              <a:latin typeface="+mn-lt"/>
              <a:ea typeface="+mn-ea"/>
              <a:cs typeface="+mn-cs"/>
            </a:endParaRPr>
          </a:p>
          <a:p>
            <a:r>
              <a:rPr lang="en-US" sz="900" i="1" kern="1200" dirty="0">
                <a:solidFill>
                  <a:schemeClr val="tx1"/>
                </a:solidFill>
                <a:effectLst/>
                <a:latin typeface="+mn-lt"/>
                <a:ea typeface="+mn-ea"/>
                <a:cs typeface="+mn-cs"/>
              </a:rPr>
              <a:t>[Have a couple of people respond briefly. Main point: If we don’t follow the laws, it can have a negative impact on teens.]</a:t>
            </a:r>
          </a:p>
          <a:p>
            <a:endParaRPr lang="en-US" sz="900" kern="1200" dirty="0">
              <a:solidFill>
                <a:schemeClr val="tx1"/>
              </a:solidFill>
              <a:effectLst/>
              <a:latin typeface="+mn-lt"/>
              <a:ea typeface="+mn-ea"/>
              <a:cs typeface="+mn-cs"/>
            </a:endParaRPr>
          </a:p>
          <a:p>
            <a:r>
              <a:rPr lang="en-US" sz="900" kern="1200" dirty="0">
                <a:solidFill>
                  <a:schemeClr val="tx1"/>
                </a:solidFill>
                <a:effectLst/>
                <a:latin typeface="+mn-lt"/>
                <a:ea typeface="+mn-ea"/>
                <a:cs typeface="+mn-cs"/>
              </a:rPr>
              <a:t>Many teens choose to include their parent or guardian in decisions about their health. For some teens, however, having the option of certain confidential services makes it more likely that they will seek care when they need it. For instance, a sexually active teen may be more likely to use contraception if someone tells the teen that they can get birth control without a parent or guardian’s consent. </a:t>
            </a:r>
            <a:endParaRPr lang="en-US" sz="900" dirty="0"/>
          </a:p>
        </p:txBody>
      </p:sp>
      <p:sp>
        <p:nvSpPr>
          <p:cNvPr id="4" name="Slide Number Placeholder 3"/>
          <p:cNvSpPr>
            <a:spLocks noGrp="1"/>
          </p:cNvSpPr>
          <p:nvPr>
            <p:ph type="sldNum" sz="quarter" idx="5"/>
          </p:nvPr>
        </p:nvSpPr>
        <p:spPr/>
        <p:txBody>
          <a:bodyPr/>
          <a:lstStyle/>
          <a:p>
            <a:fld id="{DD02C4DE-1B8A-4E20-9B71-ACF1E91FF3F0}" type="slidenum">
              <a:rPr lang="en-US" smtClean="0"/>
              <a:t>2</a:t>
            </a:fld>
            <a:endParaRPr lang="en-US" dirty="0"/>
          </a:p>
        </p:txBody>
      </p:sp>
    </p:spTree>
    <p:extLst>
      <p:ext uri="{BB962C8B-B14F-4D97-AF65-F5344CB8AC3E}">
        <p14:creationId xmlns:p14="http://schemas.microsoft.com/office/powerpoint/2010/main" val="3065833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review the laws and consider how we implement them here. In Arkansas, a parent or legal guardian and generally consent to health care on behalf of a minor. However, there are several circumstances when minors can consent to their own care:</a:t>
            </a:r>
          </a:p>
          <a:p>
            <a:pPr marL="1028700" lvl="1" indent="-342900" defTabSz="731611">
              <a:lnSpc>
                <a:spcPct val="100000"/>
              </a:lnSpc>
              <a:spcBef>
                <a:spcPts val="0"/>
              </a:spcBef>
              <a:buFont typeface="Arial" panose="020B0604020202020204" pitchFamily="34" charset="0"/>
              <a:buChar char="•"/>
              <a:defRPr/>
            </a:pPr>
            <a:r>
              <a:rPr lang="en-US" sz="1000" dirty="0">
                <a:solidFill>
                  <a:prstClr val="black"/>
                </a:solidFill>
                <a:latin typeface="Roboto"/>
                <a:cs typeface="Calibri" pitchFamily="34" charset="0"/>
              </a:rPr>
              <a:t>Care for married or emancipated minors</a:t>
            </a:r>
          </a:p>
          <a:p>
            <a:pPr marL="1028700" lvl="1" indent="-342900" defTabSz="731611">
              <a:lnSpc>
                <a:spcPct val="100000"/>
              </a:lnSpc>
              <a:spcBef>
                <a:spcPts val="0"/>
              </a:spcBef>
              <a:buFont typeface="Arial" panose="020B0604020202020204" pitchFamily="34" charset="0"/>
              <a:buChar char="•"/>
              <a:defRPr/>
            </a:pPr>
            <a:r>
              <a:rPr kumimoji="0" lang="en-US" sz="1000" b="0" u="none" strike="noStrike" kern="1200" cap="none" spc="0" normalizeH="0" baseline="0" noProof="0" dirty="0">
                <a:ln>
                  <a:noFill/>
                </a:ln>
                <a:solidFill>
                  <a:prstClr val="black"/>
                </a:solidFill>
                <a:effectLst/>
                <a:uLnTx/>
                <a:uFillTx/>
                <a:latin typeface="Roboto"/>
                <a:ea typeface="+mn-ea"/>
                <a:cs typeface="Calibri" pitchFamily="34" charset="0"/>
              </a:rPr>
              <a:t>Care related to pregnancy </a:t>
            </a:r>
            <a:r>
              <a:rPr lang="en-US" sz="1000" dirty="0">
                <a:solidFill>
                  <a:prstClr val="black"/>
                </a:solidFill>
                <a:latin typeface="Roboto"/>
                <a:cs typeface="Calibri" pitchFamily="34" charset="0"/>
              </a:rPr>
              <a:t>and childbirth, and certain sexual and reproductive services</a:t>
            </a:r>
          </a:p>
          <a:p>
            <a:pPr marL="1028700" lvl="1" indent="-342900" defTabSz="731611">
              <a:lnSpc>
                <a:spcPct val="100000"/>
              </a:lnSpc>
              <a:spcBef>
                <a:spcPts val="0"/>
              </a:spcBef>
              <a:buFont typeface="Arial" panose="020B0604020202020204" pitchFamily="34" charset="0"/>
              <a:buChar char="•"/>
              <a:defRPr/>
            </a:pPr>
            <a:r>
              <a:rPr kumimoji="0" lang="en-US" sz="1000" b="0" u="none" strike="noStrike" kern="1200" cap="none" spc="0" normalizeH="0" baseline="0" noProof="0" dirty="0">
                <a:ln>
                  <a:noFill/>
                </a:ln>
                <a:solidFill>
                  <a:prstClr val="black"/>
                </a:solidFill>
                <a:effectLst/>
                <a:uLnTx/>
                <a:uFillTx/>
                <a:latin typeface="Roboto"/>
                <a:ea typeface="+mn-ea"/>
                <a:cs typeface="Calibri" pitchFamily="34" charset="0"/>
              </a:rPr>
              <a:t>Care </a:t>
            </a:r>
            <a:r>
              <a:rPr kumimoji="0" lang="en-US" sz="1000" b="0" u="none" strike="noStrike" kern="1200" cap="none" spc="0" normalizeH="0" baseline="0" noProof="0" dirty="0" err="1">
                <a:ln>
                  <a:noFill/>
                </a:ln>
                <a:solidFill>
                  <a:prstClr val="black"/>
                </a:solidFill>
                <a:effectLst/>
                <a:uLnTx/>
                <a:uFillTx/>
                <a:latin typeface="Roboto"/>
                <a:ea typeface="+mn-ea"/>
                <a:cs typeface="Calibri" pitchFamily="34" charset="0"/>
              </a:rPr>
              <a:t>fo</a:t>
            </a:r>
            <a:r>
              <a:rPr lang="en-US" sz="1000" dirty="0">
                <a:solidFill>
                  <a:prstClr val="black"/>
                </a:solidFill>
                <a:latin typeface="Roboto"/>
                <a:cs typeface="Calibri" pitchFamily="34" charset="0"/>
              </a:rPr>
              <a:t>r an unemancipated minor who is able to understand the consequences of proposed treatment</a:t>
            </a:r>
            <a:endParaRPr kumimoji="0" lang="en-US" sz="1000" b="0" u="none" strike="noStrike" kern="1200" cap="none" spc="0" normalizeH="0" baseline="0" noProof="0" dirty="0">
              <a:ln>
                <a:noFill/>
              </a:ln>
              <a:solidFill>
                <a:prstClr val="black"/>
              </a:solidFill>
              <a:effectLst/>
              <a:uLnTx/>
              <a:uFillTx/>
              <a:latin typeface="Roboto"/>
              <a:ea typeface="+mn-ea"/>
              <a:cs typeface="Calibri" pitchFamily="34" charset="0"/>
            </a:endParaRPr>
          </a:p>
          <a:p>
            <a:pPr marL="537256" lvl="1" indent="-171450">
              <a:buFont typeface="Arial" panose="020B0604020202020204" pitchFamily="34" charset="0"/>
              <a:buChar char="•"/>
            </a:pPr>
            <a:endParaRPr lang="en-US" dirty="0"/>
          </a:p>
          <a:p>
            <a:r>
              <a:rPr lang="en-US" i="1" dirty="0"/>
              <a:t>[Pass out the “Arkansas Confidentiality/Minor Consent Laws” handout.]</a:t>
            </a:r>
          </a:p>
        </p:txBody>
      </p:sp>
      <p:sp>
        <p:nvSpPr>
          <p:cNvPr id="4" name="Slide Number Placeholder 3"/>
          <p:cNvSpPr>
            <a:spLocks noGrp="1"/>
          </p:cNvSpPr>
          <p:nvPr>
            <p:ph type="sldNum" sz="quarter" idx="5"/>
          </p:nvPr>
        </p:nvSpPr>
        <p:spPr/>
        <p:txBody>
          <a:bodyPr/>
          <a:lstStyle/>
          <a:p>
            <a:fld id="{DD02C4DE-1B8A-4E20-9B71-ACF1E91FF3F0}" type="slidenum">
              <a:rPr lang="en-US" smtClean="0"/>
              <a:t>3</a:t>
            </a:fld>
            <a:endParaRPr lang="en-US" dirty="0"/>
          </a:p>
        </p:txBody>
      </p:sp>
    </p:spTree>
    <p:extLst>
      <p:ext uri="{BB962C8B-B14F-4D97-AF65-F5344CB8AC3E}">
        <p14:creationId xmlns:p14="http://schemas.microsoft.com/office/powerpoint/2010/main" val="37256443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handout that explains Arkansas’ confidentiality and minor consent laws. This slide also outlines the laws and can be a cheat sheet if you want to keep it handy. As we see here, Arkansas law allows minors to consent to certain health care services without parental/guardian consent. Keep in mind that a minor’s ability to consent does not necessarily mean the care will remain confidential from a parent/guardian:</a:t>
            </a:r>
            <a:endParaRPr lang="en-US" b="0" dirty="0"/>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1000" dirty="0">
                <a:solidFill>
                  <a:prstClr val="black"/>
                </a:solidFill>
                <a:latin typeface="Roboto"/>
                <a:ea typeface="Calibri" panose="020F0502020204030204" pitchFamily="34" charset="0"/>
                <a:cs typeface="Calibri" pitchFamily="34" charset="0"/>
              </a:rPr>
              <a:t>Care related to pregnancy and childbirth, except abortion</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1000" dirty="0">
                <a:solidFill>
                  <a:prstClr val="black"/>
                </a:solidFill>
                <a:latin typeface="Roboto"/>
                <a:ea typeface="Calibri" panose="020F0502020204030204" pitchFamily="34" charset="0"/>
                <a:cs typeface="Calibri" pitchFamily="34" charset="0"/>
              </a:rPr>
              <a:t>Birth control information and contraceptives</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1000" dirty="0">
                <a:solidFill>
                  <a:prstClr val="black"/>
                </a:solidFill>
                <a:latin typeface="Roboto"/>
                <a:ea typeface="Calibri" panose="020F0502020204030204" pitchFamily="34" charset="0"/>
                <a:cs typeface="Calibri" pitchFamily="34" charset="0"/>
              </a:rPr>
              <a:t>Testing and treatment for sexually transmitted infections (STIs), including HIV</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1000" dirty="0">
                <a:solidFill>
                  <a:prstClr val="black"/>
                </a:solidFill>
                <a:latin typeface="Roboto"/>
                <a:ea typeface="Calibri" panose="020F0502020204030204" pitchFamily="34" charset="0"/>
                <a:cs typeface="Calibri" pitchFamily="34" charset="0"/>
              </a:rPr>
              <a:t>Other medical care when the minor is able to understand the consequences of the treatment</a:t>
            </a:r>
          </a:p>
          <a:p>
            <a:endParaRPr lang="en-US" dirty="0"/>
          </a:p>
          <a:p>
            <a:r>
              <a:rPr lang="en-US" dirty="0"/>
              <a:t>Are there any questions?</a:t>
            </a:r>
          </a:p>
          <a:p>
            <a:endParaRPr lang="en-US" dirty="0"/>
          </a:p>
        </p:txBody>
      </p:sp>
      <p:sp>
        <p:nvSpPr>
          <p:cNvPr id="4" name="Slide Number Placeholder 3"/>
          <p:cNvSpPr>
            <a:spLocks noGrp="1"/>
          </p:cNvSpPr>
          <p:nvPr>
            <p:ph type="sldNum" sz="quarter" idx="5"/>
          </p:nvPr>
        </p:nvSpPr>
        <p:spPr/>
        <p:txBody>
          <a:bodyPr/>
          <a:lstStyle/>
          <a:p>
            <a:fld id="{DD02C4DE-1B8A-4E20-9B71-ACF1E91FF3F0}" type="slidenum">
              <a:rPr lang="en-US" smtClean="0"/>
              <a:t>4</a:t>
            </a:fld>
            <a:endParaRPr lang="en-US" dirty="0"/>
          </a:p>
        </p:txBody>
      </p:sp>
    </p:spTree>
    <p:extLst>
      <p:ext uri="{BB962C8B-B14F-4D97-AF65-F5344CB8AC3E}">
        <p14:creationId xmlns:p14="http://schemas.microsoft.com/office/powerpoint/2010/main" val="25432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24677-3771-5156-3D4E-98FCF73BE2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BE00CD-1FA2-F861-7A2B-E7D7D10D42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165A19-696D-48DB-85A8-DB518F5DBC96}"/>
              </a:ext>
            </a:extLst>
          </p:cNvPr>
          <p:cNvSpPr>
            <a:spLocks noGrp="1"/>
          </p:cNvSpPr>
          <p:nvPr>
            <p:ph type="body" idx="1"/>
          </p:nvPr>
        </p:nvSpPr>
        <p:spPr/>
        <p:txBody>
          <a:bodyPr/>
          <a:lstStyle/>
          <a:p>
            <a:r>
              <a:rPr lang="en-US" dirty="0"/>
              <a:t>Here is some additional information about prescribing PrEP for adolescent patients in Texas</a:t>
            </a:r>
          </a:p>
          <a:p>
            <a:pPr marL="537256" lvl="1" indent="-171450">
              <a:buFont typeface="Arial" panose="020B0604020202020204" pitchFamily="34" charset="0"/>
              <a:buChar char="•"/>
            </a:pPr>
            <a:r>
              <a:rPr lang="fr-FR" sz="960" kern="1200" dirty="0">
                <a:solidFill>
                  <a:schemeClr val="tx1"/>
                </a:solidFill>
                <a:effectLst/>
                <a:latin typeface="+mn-lt"/>
                <a:ea typeface="+mn-ea"/>
                <a:cs typeface="+mn-cs"/>
              </a:rPr>
              <a:t>Minors </a:t>
            </a:r>
            <a:r>
              <a:rPr lang="fr-FR" sz="960" kern="1200" dirty="0" err="1">
                <a:solidFill>
                  <a:schemeClr val="tx1"/>
                </a:solidFill>
                <a:effectLst/>
                <a:latin typeface="+mn-lt"/>
                <a:ea typeface="+mn-ea"/>
                <a:cs typeface="+mn-cs"/>
              </a:rPr>
              <a:t>may</a:t>
            </a:r>
            <a:r>
              <a:rPr lang="fr-FR" sz="960" kern="1200" dirty="0">
                <a:solidFill>
                  <a:schemeClr val="tx1"/>
                </a:solidFill>
                <a:effectLst/>
                <a:latin typeface="+mn-lt"/>
                <a:ea typeface="+mn-ea"/>
                <a:cs typeface="+mn-cs"/>
              </a:rPr>
              <a:t> </a:t>
            </a:r>
            <a:r>
              <a:rPr lang="fr-FR" sz="960" kern="1200" dirty="0" err="1">
                <a:solidFill>
                  <a:schemeClr val="tx1"/>
                </a:solidFill>
                <a:effectLst/>
                <a:latin typeface="+mn-lt"/>
                <a:ea typeface="+mn-ea"/>
                <a:cs typeface="+mn-cs"/>
              </a:rPr>
              <a:t>be</a:t>
            </a:r>
            <a:r>
              <a:rPr lang="fr-FR" sz="960" kern="1200" dirty="0">
                <a:solidFill>
                  <a:schemeClr val="tx1"/>
                </a:solidFill>
                <a:effectLst/>
                <a:latin typeface="+mn-lt"/>
                <a:ea typeface="+mn-ea"/>
                <a:cs typeface="+mn-cs"/>
              </a:rPr>
              <a:t> able to consent to </a:t>
            </a:r>
            <a:r>
              <a:rPr lang="fr-FR" sz="960" kern="1200" dirty="0" err="1">
                <a:solidFill>
                  <a:schemeClr val="tx1"/>
                </a:solidFill>
                <a:effectLst/>
                <a:latin typeface="+mn-lt"/>
                <a:ea typeface="+mn-ea"/>
                <a:cs typeface="+mn-cs"/>
              </a:rPr>
              <a:t>PrEP</a:t>
            </a:r>
            <a:r>
              <a:rPr lang="fr-FR" sz="960" kern="1200" dirty="0">
                <a:solidFill>
                  <a:schemeClr val="tx1"/>
                </a:solidFill>
                <a:effectLst/>
                <a:latin typeface="+mn-lt"/>
                <a:ea typeface="+mn-ea"/>
                <a:cs typeface="+mn-cs"/>
              </a:rPr>
              <a:t> </a:t>
            </a:r>
            <a:r>
              <a:rPr lang="fr-FR" sz="960" kern="1200" dirty="0" err="1">
                <a:solidFill>
                  <a:schemeClr val="tx1"/>
                </a:solidFill>
                <a:effectLst/>
                <a:latin typeface="+mn-lt"/>
                <a:ea typeface="+mn-ea"/>
                <a:cs typeface="+mn-cs"/>
              </a:rPr>
              <a:t>under</a:t>
            </a:r>
            <a:r>
              <a:rPr lang="fr-FR" sz="960" kern="1200" dirty="0">
                <a:solidFill>
                  <a:schemeClr val="tx1"/>
                </a:solidFill>
                <a:effectLst/>
                <a:latin typeface="+mn-lt"/>
                <a:ea typeface="+mn-ea"/>
                <a:cs typeface="+mn-cs"/>
              </a:rPr>
              <a:t> </a:t>
            </a:r>
            <a:r>
              <a:rPr lang="fr-FR" sz="960" kern="1200" dirty="0" err="1">
                <a:solidFill>
                  <a:schemeClr val="tx1"/>
                </a:solidFill>
                <a:effectLst/>
                <a:latin typeface="+mn-lt"/>
                <a:ea typeface="+mn-ea"/>
                <a:cs typeface="+mn-cs"/>
              </a:rPr>
              <a:t>Arkansas’s</a:t>
            </a:r>
            <a:r>
              <a:rPr lang="fr-FR" sz="960" kern="1200" dirty="0">
                <a:solidFill>
                  <a:schemeClr val="tx1"/>
                </a:solidFill>
                <a:effectLst/>
                <a:latin typeface="+mn-lt"/>
                <a:ea typeface="+mn-ea"/>
                <a:cs typeface="+mn-cs"/>
              </a:rPr>
              <a:t> </a:t>
            </a:r>
            <a:r>
              <a:rPr lang="fr-FR" sz="960" kern="1200" dirty="0" err="1">
                <a:solidFill>
                  <a:schemeClr val="tx1"/>
                </a:solidFill>
                <a:effectLst/>
                <a:latin typeface="+mn-lt"/>
                <a:ea typeface="+mn-ea"/>
                <a:cs typeface="+mn-cs"/>
              </a:rPr>
              <a:t>general</a:t>
            </a:r>
            <a:r>
              <a:rPr lang="fr-FR" sz="960" kern="1200" dirty="0">
                <a:solidFill>
                  <a:schemeClr val="tx1"/>
                </a:solidFill>
                <a:effectLst/>
                <a:latin typeface="+mn-lt"/>
                <a:ea typeface="+mn-ea"/>
                <a:cs typeface="+mn-cs"/>
              </a:rPr>
              <a:t> minor consent </a:t>
            </a:r>
            <a:r>
              <a:rPr lang="fr-FR" sz="960" kern="1200" dirty="0" err="1">
                <a:solidFill>
                  <a:schemeClr val="tx1"/>
                </a:solidFill>
                <a:effectLst/>
                <a:latin typeface="+mn-lt"/>
                <a:ea typeface="+mn-ea"/>
                <a:cs typeface="+mn-cs"/>
              </a:rPr>
              <a:t>law</a:t>
            </a:r>
            <a:endParaRPr lang="en-US" sz="960" kern="1200" dirty="0">
              <a:solidFill>
                <a:schemeClr val="tx1"/>
              </a:solidFill>
              <a:effectLst/>
              <a:latin typeface="+mn-lt"/>
              <a:ea typeface="+mn-ea"/>
              <a:cs typeface="+mn-cs"/>
            </a:endParaRPr>
          </a:p>
          <a:p>
            <a:pPr marL="537256" lvl="1" indent="-171450">
              <a:buFont typeface="Arial" panose="020B0604020202020204" pitchFamily="34" charset="0"/>
              <a:buChar char="•"/>
            </a:pPr>
            <a:r>
              <a:rPr lang="fr-FR" sz="960" kern="1200" dirty="0" err="1">
                <a:solidFill>
                  <a:schemeClr val="tx1"/>
                </a:solidFill>
                <a:effectLst/>
                <a:latin typeface="+mn-lt"/>
                <a:ea typeface="+mn-ea"/>
                <a:cs typeface="+mn-cs"/>
              </a:rPr>
              <a:t>Federal</a:t>
            </a:r>
            <a:r>
              <a:rPr lang="fr-FR" sz="960" kern="1200" dirty="0">
                <a:solidFill>
                  <a:schemeClr val="tx1"/>
                </a:solidFill>
                <a:effectLst/>
                <a:latin typeface="+mn-lt"/>
                <a:ea typeface="+mn-ea"/>
                <a:cs typeface="+mn-cs"/>
              </a:rPr>
              <a:t> </a:t>
            </a:r>
            <a:r>
              <a:rPr lang="fr-FR" sz="960" kern="1200" dirty="0" err="1">
                <a:solidFill>
                  <a:schemeClr val="tx1"/>
                </a:solidFill>
                <a:effectLst/>
                <a:latin typeface="+mn-lt"/>
                <a:ea typeface="+mn-ea"/>
                <a:cs typeface="+mn-cs"/>
              </a:rPr>
              <a:t>requirements</a:t>
            </a:r>
            <a:r>
              <a:rPr lang="fr-FR" sz="960" kern="1200" dirty="0">
                <a:solidFill>
                  <a:schemeClr val="tx1"/>
                </a:solidFill>
                <a:effectLst/>
                <a:latin typeface="+mn-lt"/>
                <a:ea typeface="+mn-ea"/>
                <a:cs typeface="+mn-cs"/>
              </a:rPr>
              <a:t> </a:t>
            </a:r>
            <a:r>
              <a:rPr lang="fr-FR" sz="960" kern="1200" dirty="0" err="1">
                <a:solidFill>
                  <a:schemeClr val="tx1"/>
                </a:solidFill>
                <a:effectLst/>
                <a:latin typeface="+mn-lt"/>
                <a:ea typeface="+mn-ea"/>
                <a:cs typeface="+mn-cs"/>
              </a:rPr>
              <a:t>may</a:t>
            </a:r>
            <a:r>
              <a:rPr lang="fr-FR" sz="960" kern="1200" dirty="0">
                <a:solidFill>
                  <a:schemeClr val="tx1"/>
                </a:solidFill>
                <a:effectLst/>
                <a:latin typeface="+mn-lt"/>
                <a:ea typeface="+mn-ea"/>
                <a:cs typeface="+mn-cs"/>
              </a:rPr>
              <a:t> </a:t>
            </a:r>
            <a:r>
              <a:rPr lang="fr-FR" sz="960" kern="1200" dirty="0" err="1">
                <a:solidFill>
                  <a:schemeClr val="tx1"/>
                </a:solidFill>
                <a:effectLst/>
                <a:latin typeface="+mn-lt"/>
                <a:ea typeface="+mn-ea"/>
                <a:cs typeface="+mn-cs"/>
              </a:rPr>
              <a:t>also</a:t>
            </a:r>
            <a:r>
              <a:rPr lang="fr-FR" sz="960" kern="1200" dirty="0">
                <a:solidFill>
                  <a:schemeClr val="tx1"/>
                </a:solidFill>
                <a:effectLst/>
                <a:latin typeface="+mn-lt"/>
                <a:ea typeface="+mn-ea"/>
                <a:cs typeface="+mn-cs"/>
              </a:rPr>
              <a:t> </a:t>
            </a:r>
            <a:r>
              <a:rPr lang="fr-FR" sz="960" kern="1200" dirty="0" err="1">
                <a:solidFill>
                  <a:schemeClr val="tx1"/>
                </a:solidFill>
                <a:effectLst/>
                <a:latin typeface="+mn-lt"/>
                <a:ea typeface="+mn-ea"/>
                <a:cs typeface="+mn-cs"/>
              </a:rPr>
              <a:t>apply</a:t>
            </a:r>
            <a:r>
              <a:rPr lang="fr-FR" sz="960" kern="1200" dirty="0">
                <a:solidFill>
                  <a:schemeClr val="tx1"/>
                </a:solidFill>
                <a:effectLst/>
                <a:latin typeface="+mn-lt"/>
                <a:ea typeface="+mn-ea"/>
                <a:cs typeface="+mn-cs"/>
              </a:rPr>
              <a:t> to </a:t>
            </a:r>
            <a:r>
              <a:rPr lang="fr-FR" sz="960" kern="1200" dirty="0" err="1">
                <a:solidFill>
                  <a:schemeClr val="tx1"/>
                </a:solidFill>
                <a:effectLst/>
                <a:latin typeface="+mn-lt"/>
                <a:ea typeface="+mn-ea"/>
                <a:cs typeface="+mn-cs"/>
              </a:rPr>
              <a:t>PrEP</a:t>
            </a:r>
            <a:r>
              <a:rPr lang="fr-FR" sz="960" kern="1200" dirty="0">
                <a:solidFill>
                  <a:schemeClr val="tx1"/>
                </a:solidFill>
                <a:effectLst/>
                <a:latin typeface="+mn-lt"/>
                <a:ea typeface="+mn-ea"/>
                <a:cs typeface="+mn-cs"/>
              </a:rPr>
              <a:t> </a:t>
            </a:r>
            <a:r>
              <a:rPr lang="fr-FR" sz="960" kern="1200" dirty="0" err="1">
                <a:solidFill>
                  <a:schemeClr val="tx1"/>
                </a:solidFill>
                <a:effectLst/>
                <a:latin typeface="+mn-lt"/>
                <a:ea typeface="+mn-ea"/>
                <a:cs typeface="+mn-cs"/>
              </a:rPr>
              <a:t>provided</a:t>
            </a:r>
            <a:r>
              <a:rPr lang="fr-FR" sz="960" kern="1200" dirty="0">
                <a:solidFill>
                  <a:schemeClr val="tx1"/>
                </a:solidFill>
                <a:effectLst/>
                <a:latin typeface="+mn-lt"/>
                <a:ea typeface="+mn-ea"/>
                <a:cs typeface="+mn-cs"/>
              </a:rPr>
              <a:t> </a:t>
            </a:r>
            <a:r>
              <a:rPr lang="fr-FR" sz="960" kern="1200" dirty="0" err="1">
                <a:solidFill>
                  <a:schemeClr val="tx1"/>
                </a:solidFill>
                <a:effectLst/>
                <a:latin typeface="+mn-lt"/>
                <a:ea typeface="+mn-ea"/>
                <a:cs typeface="+mn-cs"/>
              </a:rPr>
              <a:t>through</a:t>
            </a:r>
            <a:r>
              <a:rPr lang="fr-FR" sz="960" kern="1200" dirty="0">
                <a:solidFill>
                  <a:schemeClr val="tx1"/>
                </a:solidFill>
                <a:effectLst/>
                <a:latin typeface="+mn-lt"/>
                <a:ea typeface="+mn-ea"/>
                <a:cs typeface="+mn-cs"/>
              </a:rPr>
              <a:t> certain </a:t>
            </a:r>
            <a:r>
              <a:rPr lang="fr-FR" sz="960" kern="1200" dirty="0" err="1">
                <a:solidFill>
                  <a:schemeClr val="tx1"/>
                </a:solidFill>
                <a:effectLst/>
                <a:latin typeface="+mn-lt"/>
                <a:ea typeface="+mn-ea"/>
                <a:cs typeface="+mn-cs"/>
              </a:rPr>
              <a:t>federally</a:t>
            </a:r>
            <a:r>
              <a:rPr lang="fr-FR" sz="960" kern="1200" dirty="0">
                <a:solidFill>
                  <a:schemeClr val="tx1"/>
                </a:solidFill>
                <a:effectLst/>
                <a:latin typeface="+mn-lt"/>
                <a:ea typeface="+mn-ea"/>
                <a:cs typeface="+mn-cs"/>
              </a:rPr>
              <a:t> </a:t>
            </a:r>
            <a:r>
              <a:rPr lang="fr-FR" sz="960" kern="1200" dirty="0" err="1">
                <a:solidFill>
                  <a:schemeClr val="tx1"/>
                </a:solidFill>
                <a:effectLst/>
                <a:latin typeface="+mn-lt"/>
                <a:ea typeface="+mn-ea"/>
                <a:cs typeface="+mn-cs"/>
              </a:rPr>
              <a:t>funded</a:t>
            </a:r>
            <a:r>
              <a:rPr lang="fr-FR" sz="960" kern="1200" dirty="0">
                <a:solidFill>
                  <a:schemeClr val="tx1"/>
                </a:solidFill>
                <a:effectLst/>
                <a:latin typeface="+mn-lt"/>
                <a:ea typeface="+mn-ea"/>
                <a:cs typeface="+mn-cs"/>
              </a:rPr>
              <a:t> </a:t>
            </a:r>
            <a:r>
              <a:rPr lang="fr-FR" sz="960" kern="1200" dirty="0" err="1">
                <a:solidFill>
                  <a:schemeClr val="tx1"/>
                </a:solidFill>
                <a:effectLst/>
                <a:latin typeface="+mn-lt"/>
                <a:ea typeface="+mn-ea"/>
                <a:cs typeface="+mn-cs"/>
              </a:rPr>
              <a:t>family</a:t>
            </a:r>
            <a:r>
              <a:rPr lang="fr-FR" sz="960" kern="1200" dirty="0">
                <a:solidFill>
                  <a:schemeClr val="tx1"/>
                </a:solidFill>
                <a:effectLst/>
                <a:latin typeface="+mn-lt"/>
                <a:ea typeface="+mn-ea"/>
                <a:cs typeface="+mn-cs"/>
              </a:rPr>
              <a:t> planning programs	</a:t>
            </a:r>
            <a:endParaRPr lang="en-US" sz="96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E91B0E1A-44CE-880F-6A96-0AFC134E31E6}"/>
              </a:ext>
            </a:extLst>
          </p:cNvPr>
          <p:cNvSpPr>
            <a:spLocks noGrp="1"/>
          </p:cNvSpPr>
          <p:nvPr>
            <p:ph type="sldNum" sz="quarter" idx="5"/>
          </p:nvPr>
        </p:nvSpPr>
        <p:spPr/>
        <p:txBody>
          <a:bodyPr/>
          <a:lstStyle/>
          <a:p>
            <a:fld id="{DD02C4DE-1B8A-4E20-9B71-ACF1E91FF3F0}" type="slidenum">
              <a:rPr lang="en-US" smtClean="0"/>
              <a:t>5</a:t>
            </a:fld>
            <a:endParaRPr lang="en-US" dirty="0"/>
          </a:p>
        </p:txBody>
      </p:sp>
    </p:spTree>
    <p:extLst>
      <p:ext uri="{BB962C8B-B14F-4D97-AF65-F5344CB8AC3E}">
        <p14:creationId xmlns:p14="http://schemas.microsoft.com/office/powerpoint/2010/main" val="4239129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5AE36-107D-671A-7296-4FA5EE3013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2DF7D5-1724-2E4C-8B30-D95C34F895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9A2495-745B-4CA3-ACAE-9695726CF4CC}"/>
              </a:ext>
            </a:extLst>
          </p:cNvPr>
          <p:cNvSpPr>
            <a:spLocks noGrp="1"/>
          </p:cNvSpPr>
          <p:nvPr>
            <p:ph type="body" idx="1"/>
          </p:nvPr>
        </p:nvSpPr>
        <p:spPr/>
        <p:txBody>
          <a:bodyPr/>
          <a:lstStyle/>
          <a:p>
            <a:r>
              <a:rPr lang="en-US" sz="900" kern="1200" dirty="0">
                <a:solidFill>
                  <a:schemeClr val="tx1"/>
                </a:solidFill>
                <a:effectLst/>
                <a:latin typeface="+mn-lt"/>
                <a:ea typeface="+mn-ea"/>
                <a:cs typeface="+mn-cs"/>
              </a:rPr>
              <a:t>Let’s go back to our 15-year-old patient scenario, Shay. Let’s answer these questions together as I read through them. </a:t>
            </a:r>
          </a:p>
          <a:p>
            <a:pPr marL="171450" lvl="0" indent="-171450">
              <a:buFont typeface="Arial" panose="020B0604020202020204" pitchFamily="34" charset="0"/>
              <a:buChar char="•"/>
            </a:pPr>
            <a:r>
              <a:rPr lang="en-US" sz="900" kern="1200" dirty="0">
                <a:solidFill>
                  <a:schemeClr val="tx1"/>
                </a:solidFill>
                <a:effectLst/>
                <a:latin typeface="+mn-lt"/>
                <a:ea typeface="+mn-ea"/>
                <a:cs typeface="+mn-cs"/>
              </a:rPr>
              <a:t>Can Shay receive STI testing without a parent’s permission? [Answer: Yes]</a:t>
            </a:r>
          </a:p>
          <a:p>
            <a:pPr marL="171450" lvl="0" indent="-171450">
              <a:buFont typeface="Arial" panose="020B0604020202020204" pitchFamily="34" charset="0"/>
              <a:buChar char="•"/>
            </a:pPr>
            <a:r>
              <a:rPr lang="en-US" sz="900" kern="1200" dirty="0">
                <a:solidFill>
                  <a:schemeClr val="tx1"/>
                </a:solidFill>
                <a:effectLst/>
                <a:latin typeface="+mn-lt"/>
                <a:ea typeface="+mn-ea"/>
                <a:cs typeface="+mn-cs"/>
              </a:rPr>
              <a:t>Can she receive STI treatment? [Answer: Yes] </a:t>
            </a:r>
          </a:p>
          <a:p>
            <a:pPr marL="171450" indent="-171450">
              <a:buFont typeface="Arial" panose="020B0604020202020204" pitchFamily="34" charset="0"/>
              <a:buChar char="•"/>
            </a:pPr>
            <a:r>
              <a:rPr lang="en-US" sz="900" kern="1200" dirty="0">
                <a:solidFill>
                  <a:schemeClr val="tx1"/>
                </a:solidFill>
                <a:effectLst/>
                <a:latin typeface="+mn-lt"/>
                <a:ea typeface="+mn-ea"/>
                <a:cs typeface="+mn-cs"/>
              </a:rPr>
              <a:t>What if Shay was 13 years old? Answer: [Yes, she still could. Arkansas law does not specify a minimum age for a minor to consent to STI care. Providers should also assess whether the circumstances require a report of suspected child maltreatment.]</a:t>
            </a:r>
            <a:endParaRPr lang="en-US" sz="900" dirty="0"/>
          </a:p>
        </p:txBody>
      </p:sp>
      <p:sp>
        <p:nvSpPr>
          <p:cNvPr id="4" name="Slide Number Placeholder 3">
            <a:extLst>
              <a:ext uri="{FF2B5EF4-FFF2-40B4-BE49-F238E27FC236}">
                <a16:creationId xmlns:a16="http://schemas.microsoft.com/office/drawing/2014/main" id="{59F9F616-95B4-DB26-355F-505C95E2B18B}"/>
              </a:ext>
            </a:extLst>
          </p:cNvPr>
          <p:cNvSpPr>
            <a:spLocks noGrp="1"/>
          </p:cNvSpPr>
          <p:nvPr>
            <p:ph type="sldNum" sz="quarter" idx="5"/>
          </p:nvPr>
        </p:nvSpPr>
        <p:spPr/>
        <p:txBody>
          <a:bodyPr/>
          <a:lstStyle/>
          <a:p>
            <a:fld id="{DD02C4DE-1B8A-4E20-9B71-ACF1E91FF3F0}" type="slidenum">
              <a:rPr lang="en-US" smtClean="0"/>
              <a:t>6</a:t>
            </a:fld>
            <a:endParaRPr lang="en-US" dirty="0"/>
          </a:p>
        </p:txBody>
      </p:sp>
    </p:spTree>
    <p:extLst>
      <p:ext uri="{BB962C8B-B14F-4D97-AF65-F5344CB8AC3E}">
        <p14:creationId xmlns:p14="http://schemas.microsoft.com/office/powerpoint/2010/main" val="21256942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Now we’re going to review when a provider may need to break confidentiality or make a report. Health care providers must follow Arkansas mandatory reporting laws when there is reasonable cause to suspect child maltreatment.</a:t>
            </a:r>
          </a:p>
          <a:p>
            <a:pPr marL="537256" lvl="1" indent="-171450">
              <a:buFont typeface="Arial" panose="020B0604020202020204" pitchFamily="34" charset="0"/>
              <a:buChar char="•"/>
            </a:pPr>
            <a:r>
              <a:rPr lang="en-US" dirty="0"/>
              <a:t>There is reasonable cause to suspect child maltreatment, including sexual abuse</a:t>
            </a:r>
          </a:p>
          <a:p>
            <a:pPr marL="537256" lvl="1" indent="-171450">
              <a:buFont typeface="Arial" panose="020B0604020202020204" pitchFamily="34" charset="0"/>
              <a:buChar char="•"/>
            </a:pPr>
            <a:r>
              <a:rPr lang="en-US" dirty="0"/>
              <a:t>Disclosure may also be necessary when there is a serious or imminent threat to the minor or someone else</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Confidentiality rules depend on the type of care provided. For STI care, a physician may inform the minor’s parent/guardian about treatment given or needed but is not required to do so. </a:t>
            </a:r>
          </a:p>
          <a:p>
            <a:pPr marL="0" indent="0">
              <a:buFont typeface="Arial" panose="020B0604020202020204" pitchFamily="34" charset="0"/>
              <a:buNone/>
            </a:pPr>
            <a:r>
              <a:rPr lang="en-US" dirty="0"/>
              <a:t>Parental/guardian consent may still be required for some services, depending on whether the minor is otherwise able to consent under Arkansas law. Additional requirements may apply to:</a:t>
            </a:r>
          </a:p>
          <a:p>
            <a:pPr marL="537256" lvl="1" indent="-171450">
              <a:buFont typeface="Arial" panose="020B0604020202020204" pitchFamily="34" charset="0"/>
              <a:buChar char="•"/>
            </a:pPr>
            <a:r>
              <a:rPr lang="en-US" dirty="0"/>
              <a:t>Vaccines, unless the minor is otherwise legally able to consent</a:t>
            </a:r>
          </a:p>
          <a:p>
            <a:pPr marL="537256" lvl="1" indent="-171450">
              <a:buFont typeface="Arial" panose="020B0604020202020204" pitchFamily="34" charset="0"/>
              <a:buChar char="•"/>
            </a:pPr>
            <a:r>
              <a:rPr lang="en-US" dirty="0"/>
              <a:t>Mental health medications and inpatient mental health treatment, depending on the circumstances</a:t>
            </a:r>
          </a:p>
          <a:p>
            <a:pPr marL="537256" lvl="1" indent="-171450">
              <a:buFont typeface="Arial" panose="020B0604020202020204" pitchFamily="34" charset="0"/>
              <a:buChar char="•"/>
            </a:pPr>
            <a:r>
              <a:rPr lang="en-US" dirty="0"/>
              <a:t>Abortion, which is currently prohibited in Arkansas except when necessary to save the life of a pregnant person in a medical emergency</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DD02C4DE-1B8A-4E20-9B71-ACF1E91FF3F0}" type="slidenum">
              <a:rPr lang="en-US" smtClean="0"/>
              <a:t>7</a:t>
            </a:fld>
            <a:endParaRPr lang="en-US" dirty="0"/>
          </a:p>
        </p:txBody>
      </p:sp>
    </p:spTree>
    <p:extLst>
      <p:ext uri="{BB962C8B-B14F-4D97-AF65-F5344CB8AC3E}">
        <p14:creationId xmlns:p14="http://schemas.microsoft.com/office/powerpoint/2010/main" val="23878853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731611"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Let’s take a look at one last scenario. Giovanni is a 17-year-old boy who expresses concern about his alcohol use but doesn’t want to tell his parents.</a:t>
            </a:r>
          </a:p>
          <a:p>
            <a:pPr marL="0" marR="0" lvl="0" indent="0" algn="l" defTabSz="731611"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731611"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Could Giovanni be able to consent substance use treatment without a parent’s consent? </a:t>
            </a:r>
          </a:p>
          <a:p>
            <a:pPr marL="0" marR="0" lvl="0" indent="0" algn="l" defTabSz="731611"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731611"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black"/>
                </a:solidFill>
                <a:effectLst/>
                <a:uLnTx/>
                <a:uFillTx/>
                <a:latin typeface="Calibri" panose="020F0502020204030204"/>
                <a:ea typeface="+mn-ea"/>
                <a:cs typeface="+mn-cs"/>
              </a:rPr>
              <a:t>[Allow a moment for people to respond either quietly to themselves or aloud.]   </a:t>
            </a:r>
            <a:b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r>
              <a:rPr lang="en-US" sz="960" kern="1200" dirty="0">
                <a:solidFill>
                  <a:schemeClr val="tx1"/>
                </a:solidFill>
                <a:effectLst/>
                <a:latin typeface="+mn-lt"/>
                <a:ea typeface="+mn-ea"/>
                <a:cs typeface="+mn-cs"/>
              </a:rPr>
              <a:t>The answer is potentially. Arkansas law allows an unemancipated minor who is able to understand and appreciate the consequences of the proposed treatment to consent their own medical care. Additional requitements may apply depending on the type of treatment program. </a:t>
            </a:r>
          </a:p>
        </p:txBody>
      </p:sp>
      <p:sp>
        <p:nvSpPr>
          <p:cNvPr id="4" name="Slide Number Placeholder 3"/>
          <p:cNvSpPr>
            <a:spLocks noGrp="1"/>
          </p:cNvSpPr>
          <p:nvPr>
            <p:ph type="sldNum" sz="quarter" idx="5"/>
          </p:nvPr>
        </p:nvSpPr>
        <p:spPr/>
        <p:txBody>
          <a:bodyPr/>
          <a:lstStyle/>
          <a:p>
            <a:fld id="{DD02C4DE-1B8A-4E20-9B71-ACF1E91FF3F0}" type="slidenum">
              <a:rPr lang="en-US" smtClean="0"/>
              <a:t>8</a:t>
            </a:fld>
            <a:endParaRPr lang="en-US" dirty="0"/>
          </a:p>
        </p:txBody>
      </p:sp>
    </p:spTree>
    <p:extLst>
      <p:ext uri="{BB962C8B-B14F-4D97-AF65-F5344CB8AC3E}">
        <p14:creationId xmlns:p14="http://schemas.microsoft.com/office/powerpoint/2010/main" val="1251255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73161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To keep this conversation going over the next month, I will share Sparklers, or quiz questions, about confidentiality. I’ll post the Sparklers around the office in places that you all can easily see them. When you see a Sparkler, take a moment to read them and reflect on the responses. Thank you for your participation!</a:t>
            </a:r>
          </a:p>
          <a:p>
            <a:pPr marL="0" marR="0" lvl="0" indent="0" algn="l" defTabSz="73161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9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731611"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prstClr val="black"/>
                </a:solidFill>
                <a:effectLst/>
                <a:uLnTx/>
                <a:uFillTx/>
                <a:latin typeface="Calibri" panose="020F0502020204030204"/>
                <a:ea typeface="+mn-ea"/>
                <a:cs typeface="+mn-cs"/>
              </a:rPr>
              <a:t>[Print and post Sparklers in areas your staff can see (e.g., lunchroom).]</a:t>
            </a:r>
          </a:p>
        </p:txBody>
      </p:sp>
      <p:sp>
        <p:nvSpPr>
          <p:cNvPr id="4" name="Slide Number Placeholder 3"/>
          <p:cNvSpPr>
            <a:spLocks noGrp="1"/>
          </p:cNvSpPr>
          <p:nvPr>
            <p:ph type="sldNum" sz="quarter" idx="5"/>
          </p:nvPr>
        </p:nvSpPr>
        <p:spPr/>
        <p:txBody>
          <a:bodyPr/>
          <a:lstStyle/>
          <a:p>
            <a:fld id="{DD02C4DE-1B8A-4E20-9B71-ACF1E91FF3F0}" type="slidenum">
              <a:rPr lang="en-US" smtClean="0"/>
              <a:t>9</a:t>
            </a:fld>
            <a:endParaRPr lang="en-US" dirty="0"/>
          </a:p>
        </p:txBody>
      </p:sp>
    </p:spTree>
    <p:extLst>
      <p:ext uri="{BB962C8B-B14F-4D97-AF65-F5344CB8AC3E}">
        <p14:creationId xmlns:p14="http://schemas.microsoft.com/office/powerpoint/2010/main" val="30201279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2" name="Text Placeholder 11"/>
          <p:cNvSpPr>
            <a:spLocks noGrp="1"/>
          </p:cNvSpPr>
          <p:nvPr>
            <p:ph type="body" sz="quarter" idx="15"/>
          </p:nvPr>
        </p:nvSpPr>
        <p:spPr>
          <a:xfrm>
            <a:off x="4178710" y="3249710"/>
            <a:ext cx="5270090" cy="435417"/>
          </a:xfrm>
          <a:prstGeom prst="rect">
            <a:avLst/>
          </a:prstGeom>
        </p:spPr>
        <p:txBody>
          <a:bodyPr/>
          <a:lstStyle>
            <a:lvl1pPr marL="0" indent="0" algn="r">
              <a:buNone/>
              <a:defRPr sz="1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p:txBody>
      </p:sp>
      <p:sp>
        <p:nvSpPr>
          <p:cNvPr id="2" name="Title 1"/>
          <p:cNvSpPr>
            <a:spLocks noGrp="1"/>
          </p:cNvSpPr>
          <p:nvPr>
            <p:ph type="title"/>
          </p:nvPr>
        </p:nvSpPr>
        <p:spPr>
          <a:xfrm>
            <a:off x="4178710" y="822016"/>
            <a:ext cx="5270090" cy="1815549"/>
          </a:xfrm>
          <a:prstGeom prst="rect">
            <a:avLst/>
          </a:prstGeom>
        </p:spPr>
        <p:txBody>
          <a:bodyPr/>
          <a:lstStyle>
            <a:lvl1pPr>
              <a:defRPr>
                <a:solidFill>
                  <a:srgbClr val="0D2571"/>
                </a:solidFill>
              </a:defRPr>
            </a:lvl1pPr>
          </a:lstStyle>
          <a:p>
            <a:r>
              <a:rPr lang="en-US" dirty="0"/>
              <a:t>Click to edit Master title style</a:t>
            </a:r>
          </a:p>
        </p:txBody>
      </p:sp>
      <p:sp>
        <p:nvSpPr>
          <p:cNvPr id="6" name="TextBox 5"/>
          <p:cNvSpPr txBox="1"/>
          <p:nvPr userDrawn="1"/>
        </p:nvSpPr>
        <p:spPr>
          <a:xfrm>
            <a:off x="6204155" y="5205046"/>
            <a:ext cx="3552620" cy="281354"/>
          </a:xfrm>
          <a:prstGeom prst="rect">
            <a:avLst/>
          </a:prstGeom>
          <a:noFill/>
        </p:spPr>
        <p:txBody>
          <a:bodyPr wrap="square" rtlCol="0">
            <a:spAutoFit/>
          </a:bodyPr>
          <a:lstStyle/>
          <a:p>
            <a:pPr algn="r"/>
            <a:r>
              <a:rPr lang="en-US" sz="1200" dirty="0">
                <a:solidFill>
                  <a:schemeClr val="bg1"/>
                </a:solidFill>
              </a:rPr>
              <a:t>© 2017 Regents of the University of Michigan</a:t>
            </a:r>
          </a:p>
        </p:txBody>
      </p:sp>
    </p:spTree>
    <p:extLst>
      <p:ext uri="{BB962C8B-B14F-4D97-AF65-F5344CB8AC3E}">
        <p14:creationId xmlns:p14="http://schemas.microsoft.com/office/powerpoint/2010/main" val="52549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595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 Column – 1 Headin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771283" y="921450"/>
            <a:ext cx="8221905"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2" name="Text Placeholder 11"/>
          <p:cNvSpPr>
            <a:spLocks noGrp="1"/>
          </p:cNvSpPr>
          <p:nvPr>
            <p:ph type="body" sz="quarter" idx="11"/>
          </p:nvPr>
        </p:nvSpPr>
        <p:spPr>
          <a:xfrm>
            <a:off x="771524" y="1371600"/>
            <a:ext cx="8221664" cy="3657600"/>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14828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Column – 1 Headin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771283" y="923599"/>
            <a:ext cx="3848483"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2" name="Text Placeholder 11"/>
          <p:cNvSpPr>
            <a:spLocks noGrp="1"/>
          </p:cNvSpPr>
          <p:nvPr>
            <p:ph type="body" sz="quarter" idx="11"/>
          </p:nvPr>
        </p:nvSpPr>
        <p:spPr>
          <a:xfrm>
            <a:off x="771523" y="1356852"/>
            <a:ext cx="3848243" cy="3656428"/>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nvPr>
        </p:nvSpPr>
        <p:spPr/>
        <p:txBody>
          <a:bodyPr/>
          <a:lstStyle/>
          <a:p>
            <a:r>
              <a:rPr lang="en-US"/>
              <a:t>Click to edit Master title style</a:t>
            </a:r>
          </a:p>
        </p:txBody>
      </p:sp>
      <p:sp>
        <p:nvSpPr>
          <p:cNvPr id="13" name="Text Placeholder 2"/>
          <p:cNvSpPr>
            <a:spLocks noGrp="1"/>
          </p:cNvSpPr>
          <p:nvPr>
            <p:ph type="body" sz="quarter" idx="12" hasCustomPrompt="1"/>
          </p:nvPr>
        </p:nvSpPr>
        <p:spPr>
          <a:xfrm>
            <a:off x="5132584" y="925871"/>
            <a:ext cx="3868502"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4" name="Text Placeholder 11"/>
          <p:cNvSpPr>
            <a:spLocks noGrp="1"/>
          </p:cNvSpPr>
          <p:nvPr>
            <p:ph type="body" sz="quarter" idx="13"/>
          </p:nvPr>
        </p:nvSpPr>
        <p:spPr>
          <a:xfrm>
            <a:off x="5132584" y="1359124"/>
            <a:ext cx="3868541" cy="3656428"/>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69571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728" userDrawn="1">
          <p15:clr>
            <a:srgbClr val="FBAE40"/>
          </p15:clr>
        </p15:guide>
        <p15:guide id="2" pos="3073"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Column – 2 Headin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771121" y="923599"/>
            <a:ext cx="8230246"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2" name="Text Placeholder 11"/>
          <p:cNvSpPr>
            <a:spLocks noGrp="1"/>
          </p:cNvSpPr>
          <p:nvPr>
            <p:ph type="body" sz="quarter" idx="11"/>
          </p:nvPr>
        </p:nvSpPr>
        <p:spPr>
          <a:xfrm>
            <a:off x="771362" y="1379009"/>
            <a:ext cx="8229763" cy="1500075"/>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nvPr>
        </p:nvSpPr>
        <p:spPr/>
        <p:txBody>
          <a:bodyPr/>
          <a:lstStyle/>
          <a:p>
            <a:r>
              <a:rPr lang="en-US"/>
              <a:t>Click to edit Master title style</a:t>
            </a:r>
          </a:p>
        </p:txBody>
      </p:sp>
      <p:sp>
        <p:nvSpPr>
          <p:cNvPr id="8" name="Text Placeholder 2"/>
          <p:cNvSpPr>
            <a:spLocks noGrp="1"/>
          </p:cNvSpPr>
          <p:nvPr>
            <p:ph type="body" sz="quarter" idx="12" hasCustomPrompt="1"/>
          </p:nvPr>
        </p:nvSpPr>
        <p:spPr>
          <a:xfrm>
            <a:off x="771282" y="3078633"/>
            <a:ext cx="8222146"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0" name="Text Placeholder 11"/>
          <p:cNvSpPr>
            <a:spLocks noGrp="1"/>
          </p:cNvSpPr>
          <p:nvPr>
            <p:ph type="body" sz="quarter" idx="13"/>
          </p:nvPr>
        </p:nvSpPr>
        <p:spPr>
          <a:xfrm>
            <a:off x="771524" y="3534043"/>
            <a:ext cx="8221664" cy="1500075"/>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57030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Column – 2 Headin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771281" y="923599"/>
            <a:ext cx="3848485"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2" name="Text Placeholder 11"/>
          <p:cNvSpPr>
            <a:spLocks noGrp="1"/>
          </p:cNvSpPr>
          <p:nvPr>
            <p:ph type="body" sz="quarter" idx="11"/>
          </p:nvPr>
        </p:nvSpPr>
        <p:spPr>
          <a:xfrm>
            <a:off x="771523" y="1379009"/>
            <a:ext cx="3848259" cy="1512630"/>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nvPr>
        </p:nvSpPr>
        <p:spPr/>
        <p:txBody>
          <a:bodyPr/>
          <a:lstStyle/>
          <a:p>
            <a:r>
              <a:rPr lang="en-US"/>
              <a:t>Click to edit Master title style</a:t>
            </a:r>
          </a:p>
        </p:txBody>
      </p:sp>
      <p:sp>
        <p:nvSpPr>
          <p:cNvPr id="13" name="Text Placeholder 2"/>
          <p:cNvSpPr>
            <a:spLocks noGrp="1"/>
          </p:cNvSpPr>
          <p:nvPr>
            <p:ph type="body" sz="quarter" idx="12" hasCustomPrompt="1"/>
          </p:nvPr>
        </p:nvSpPr>
        <p:spPr>
          <a:xfrm>
            <a:off x="5132318" y="925871"/>
            <a:ext cx="3868768"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4" name="Text Placeholder 11"/>
          <p:cNvSpPr>
            <a:spLocks noGrp="1"/>
          </p:cNvSpPr>
          <p:nvPr>
            <p:ph type="body" sz="quarter" idx="13"/>
          </p:nvPr>
        </p:nvSpPr>
        <p:spPr>
          <a:xfrm>
            <a:off x="5132584" y="1381281"/>
            <a:ext cx="3868541" cy="1512630"/>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2"/>
          <p:cNvSpPr>
            <a:spLocks noGrp="1"/>
          </p:cNvSpPr>
          <p:nvPr>
            <p:ph type="body" sz="quarter" idx="14" hasCustomPrompt="1"/>
          </p:nvPr>
        </p:nvSpPr>
        <p:spPr>
          <a:xfrm>
            <a:off x="771261" y="3067993"/>
            <a:ext cx="3850778"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9" name="Text Placeholder 11"/>
          <p:cNvSpPr>
            <a:spLocks noGrp="1"/>
          </p:cNvSpPr>
          <p:nvPr>
            <p:ph type="body" sz="quarter" idx="15"/>
          </p:nvPr>
        </p:nvSpPr>
        <p:spPr>
          <a:xfrm>
            <a:off x="771503" y="3523403"/>
            <a:ext cx="3850552" cy="1512630"/>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Text Placeholder 2"/>
          <p:cNvSpPr>
            <a:spLocks noGrp="1"/>
          </p:cNvSpPr>
          <p:nvPr>
            <p:ph type="body" sz="quarter" idx="16" hasCustomPrompt="1"/>
          </p:nvPr>
        </p:nvSpPr>
        <p:spPr>
          <a:xfrm>
            <a:off x="5134590" y="3070265"/>
            <a:ext cx="3868768"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21" name="Text Placeholder 11"/>
          <p:cNvSpPr>
            <a:spLocks noGrp="1"/>
          </p:cNvSpPr>
          <p:nvPr>
            <p:ph type="body" sz="quarter" idx="17"/>
          </p:nvPr>
        </p:nvSpPr>
        <p:spPr>
          <a:xfrm>
            <a:off x="5134856" y="3525675"/>
            <a:ext cx="3868541" cy="1512630"/>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42076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 Column – 1 Heading w/ 1 Sub-Headin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771283" y="923599"/>
            <a:ext cx="8230084"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2" name="Text Placeholder 11"/>
          <p:cNvSpPr>
            <a:spLocks noGrp="1"/>
          </p:cNvSpPr>
          <p:nvPr>
            <p:ph type="body" sz="quarter" idx="11"/>
          </p:nvPr>
        </p:nvSpPr>
        <p:spPr>
          <a:xfrm>
            <a:off x="771524" y="1379009"/>
            <a:ext cx="8229601" cy="1590333"/>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nvPr>
        </p:nvSpPr>
        <p:spPr/>
        <p:txBody>
          <a:bodyPr/>
          <a:lstStyle/>
          <a:p>
            <a:r>
              <a:rPr lang="en-US"/>
              <a:t>Click to edit Master title style</a:t>
            </a:r>
          </a:p>
        </p:txBody>
      </p:sp>
      <p:sp>
        <p:nvSpPr>
          <p:cNvPr id="8" name="Text Placeholder 2"/>
          <p:cNvSpPr>
            <a:spLocks noGrp="1"/>
          </p:cNvSpPr>
          <p:nvPr>
            <p:ph type="body" sz="quarter" idx="12" hasCustomPrompt="1"/>
          </p:nvPr>
        </p:nvSpPr>
        <p:spPr>
          <a:xfrm>
            <a:off x="771443" y="3157289"/>
            <a:ext cx="8238623" cy="407249"/>
          </a:xfrm>
          <a:prstGeom prst="rect">
            <a:avLst/>
          </a:prstGeom>
        </p:spPr>
        <p:txBody>
          <a:bodyPr anchor="t"/>
          <a:lstStyle>
            <a:lvl1pPr marL="0" indent="0">
              <a:buNone/>
              <a:defRPr sz="1800" cap="none" baseline="0">
                <a:solidFill>
                  <a:srgbClr val="8CC443"/>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0" name="Text Placeholder 11"/>
          <p:cNvSpPr>
            <a:spLocks noGrp="1"/>
          </p:cNvSpPr>
          <p:nvPr>
            <p:ph type="body" sz="quarter" idx="13"/>
          </p:nvPr>
        </p:nvSpPr>
        <p:spPr>
          <a:xfrm>
            <a:off x="771686" y="3612699"/>
            <a:ext cx="8238139" cy="1416501"/>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72530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 1 Heading w/ 1 Sub-Headin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771281" y="923599"/>
            <a:ext cx="3848485"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2" name="Text Placeholder 11"/>
          <p:cNvSpPr>
            <a:spLocks noGrp="1"/>
          </p:cNvSpPr>
          <p:nvPr>
            <p:ph type="body" sz="quarter" idx="11"/>
          </p:nvPr>
        </p:nvSpPr>
        <p:spPr>
          <a:xfrm>
            <a:off x="771523" y="1379009"/>
            <a:ext cx="3848259" cy="1590334"/>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nvPr>
        </p:nvSpPr>
        <p:spPr/>
        <p:txBody>
          <a:bodyPr/>
          <a:lstStyle/>
          <a:p>
            <a:r>
              <a:rPr lang="en-US"/>
              <a:t>Click to edit Master title style</a:t>
            </a:r>
          </a:p>
        </p:txBody>
      </p:sp>
      <p:sp>
        <p:nvSpPr>
          <p:cNvPr id="13" name="Text Placeholder 2"/>
          <p:cNvSpPr>
            <a:spLocks noGrp="1"/>
          </p:cNvSpPr>
          <p:nvPr>
            <p:ph type="body" sz="quarter" idx="12" hasCustomPrompt="1"/>
          </p:nvPr>
        </p:nvSpPr>
        <p:spPr>
          <a:xfrm>
            <a:off x="5132318" y="925871"/>
            <a:ext cx="3868768"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4" name="Text Placeholder 11"/>
          <p:cNvSpPr>
            <a:spLocks noGrp="1"/>
          </p:cNvSpPr>
          <p:nvPr>
            <p:ph type="body" sz="quarter" idx="13"/>
          </p:nvPr>
        </p:nvSpPr>
        <p:spPr>
          <a:xfrm>
            <a:off x="5132584" y="1381281"/>
            <a:ext cx="3868541" cy="1590334"/>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2"/>
          <p:cNvSpPr>
            <a:spLocks noGrp="1"/>
          </p:cNvSpPr>
          <p:nvPr>
            <p:ph type="body" sz="quarter" idx="14" hasCustomPrompt="1"/>
          </p:nvPr>
        </p:nvSpPr>
        <p:spPr>
          <a:xfrm>
            <a:off x="771261" y="3136817"/>
            <a:ext cx="3850778" cy="407249"/>
          </a:xfrm>
          <a:prstGeom prst="rect">
            <a:avLst/>
          </a:prstGeom>
        </p:spPr>
        <p:txBody>
          <a:bodyPr anchor="t"/>
          <a:lstStyle>
            <a:lvl1pPr>
              <a:defRPr lang="en-US" sz="1800" cap="none" baseline="0" dirty="0">
                <a:solidFill>
                  <a:srgbClr val="8CC443"/>
                </a:solidFill>
                <a:latin typeface="+mj-lt"/>
              </a:defRPr>
            </a:lvl1pPr>
          </a:lstStyle>
          <a:p>
            <a:pPr marL="0" lvl="0" indent="0">
              <a:buNone/>
            </a:pPr>
            <a:r>
              <a:rPr lang="en-US" dirty="0"/>
              <a:t>Edit master text styles</a:t>
            </a:r>
          </a:p>
        </p:txBody>
      </p:sp>
      <p:sp>
        <p:nvSpPr>
          <p:cNvPr id="19" name="Text Placeholder 11"/>
          <p:cNvSpPr>
            <a:spLocks noGrp="1"/>
          </p:cNvSpPr>
          <p:nvPr>
            <p:ph type="body" sz="quarter" idx="15"/>
          </p:nvPr>
        </p:nvSpPr>
        <p:spPr>
          <a:xfrm>
            <a:off x="771503" y="3592227"/>
            <a:ext cx="3850552" cy="1436973"/>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Text Placeholder 2"/>
          <p:cNvSpPr>
            <a:spLocks noGrp="1"/>
          </p:cNvSpPr>
          <p:nvPr>
            <p:ph type="body" sz="quarter" idx="16" hasCustomPrompt="1"/>
          </p:nvPr>
        </p:nvSpPr>
        <p:spPr>
          <a:xfrm>
            <a:off x="5134590" y="3139089"/>
            <a:ext cx="3868768" cy="407249"/>
          </a:xfrm>
          <a:prstGeom prst="rect">
            <a:avLst/>
          </a:prstGeom>
        </p:spPr>
        <p:txBody>
          <a:bodyPr anchor="t"/>
          <a:lstStyle>
            <a:lvl1pPr marL="0" indent="0">
              <a:buNone/>
              <a:defRPr sz="1800" cap="none" baseline="0">
                <a:solidFill>
                  <a:srgbClr val="8CC443"/>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21" name="Text Placeholder 11"/>
          <p:cNvSpPr>
            <a:spLocks noGrp="1"/>
          </p:cNvSpPr>
          <p:nvPr>
            <p:ph type="body" sz="quarter" idx="17"/>
          </p:nvPr>
        </p:nvSpPr>
        <p:spPr>
          <a:xfrm>
            <a:off x="5134856" y="3594499"/>
            <a:ext cx="3868541" cy="1436973"/>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0906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 Column – 1 Heading w/ 2 Sub-Headin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771283" y="923599"/>
            <a:ext cx="8230084"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2" name="Text Placeholder 11"/>
          <p:cNvSpPr>
            <a:spLocks noGrp="1"/>
          </p:cNvSpPr>
          <p:nvPr>
            <p:ph type="body" sz="quarter" idx="11"/>
          </p:nvPr>
        </p:nvSpPr>
        <p:spPr>
          <a:xfrm>
            <a:off x="771524" y="1379009"/>
            <a:ext cx="8229601" cy="990565"/>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Title 3"/>
          <p:cNvSpPr>
            <a:spLocks noGrp="1"/>
          </p:cNvSpPr>
          <p:nvPr>
            <p:ph type="title"/>
          </p:nvPr>
        </p:nvSpPr>
        <p:spPr/>
        <p:txBody>
          <a:bodyPr/>
          <a:lstStyle/>
          <a:p>
            <a:r>
              <a:rPr lang="en-US"/>
              <a:t>Click to edit Master title style</a:t>
            </a:r>
          </a:p>
        </p:txBody>
      </p:sp>
      <p:sp>
        <p:nvSpPr>
          <p:cNvPr id="8" name="Text Placeholder 2"/>
          <p:cNvSpPr>
            <a:spLocks noGrp="1"/>
          </p:cNvSpPr>
          <p:nvPr>
            <p:ph type="body" sz="quarter" idx="12" hasCustomPrompt="1"/>
          </p:nvPr>
        </p:nvSpPr>
        <p:spPr>
          <a:xfrm>
            <a:off x="771443" y="2482524"/>
            <a:ext cx="8238623" cy="407249"/>
          </a:xfrm>
          <a:prstGeom prst="rect">
            <a:avLst/>
          </a:prstGeom>
        </p:spPr>
        <p:txBody>
          <a:bodyPr anchor="t"/>
          <a:lstStyle>
            <a:lvl1pPr marL="0" indent="0">
              <a:buNone/>
              <a:defRPr sz="1800" cap="none" baseline="0">
                <a:solidFill>
                  <a:srgbClr val="8CC443"/>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0" name="Text Placeholder 11"/>
          <p:cNvSpPr>
            <a:spLocks noGrp="1"/>
          </p:cNvSpPr>
          <p:nvPr>
            <p:ph type="body" sz="quarter" idx="13"/>
          </p:nvPr>
        </p:nvSpPr>
        <p:spPr>
          <a:xfrm>
            <a:off x="771686" y="2937934"/>
            <a:ext cx="8238139" cy="802945"/>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p:txBody>
      </p:sp>
      <p:sp>
        <p:nvSpPr>
          <p:cNvPr id="15" name="Text Placeholder 2"/>
          <p:cNvSpPr>
            <a:spLocks noGrp="1"/>
          </p:cNvSpPr>
          <p:nvPr>
            <p:ph type="body" sz="quarter" idx="14" hasCustomPrompt="1"/>
          </p:nvPr>
        </p:nvSpPr>
        <p:spPr>
          <a:xfrm>
            <a:off x="773715" y="3774514"/>
            <a:ext cx="8238623" cy="407249"/>
          </a:xfrm>
          <a:prstGeom prst="rect">
            <a:avLst/>
          </a:prstGeom>
        </p:spPr>
        <p:txBody>
          <a:bodyPr anchor="t"/>
          <a:lstStyle>
            <a:lvl1pPr marL="0" indent="0">
              <a:buNone/>
              <a:defRPr sz="1800" cap="none" baseline="0">
                <a:solidFill>
                  <a:srgbClr val="8CC443"/>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6" name="Text Placeholder 11"/>
          <p:cNvSpPr>
            <a:spLocks noGrp="1"/>
          </p:cNvSpPr>
          <p:nvPr>
            <p:ph type="body" sz="quarter" idx="15"/>
          </p:nvPr>
        </p:nvSpPr>
        <p:spPr>
          <a:xfrm>
            <a:off x="773958" y="4229924"/>
            <a:ext cx="8238139" cy="802945"/>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980213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 1 Heading w/ 2 Sub-Headin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7050" y="3623487"/>
            <a:ext cx="3931321" cy="3931321"/>
          </a:xfrm>
          <a:prstGeom prst="rect">
            <a:avLst/>
          </a:prstGeom>
        </p:spPr>
      </p:pic>
      <p:sp>
        <p:nvSpPr>
          <p:cNvPr id="3" name="Text Placeholder 2"/>
          <p:cNvSpPr>
            <a:spLocks noGrp="1"/>
          </p:cNvSpPr>
          <p:nvPr>
            <p:ph type="body" sz="quarter" idx="10" hasCustomPrompt="1"/>
          </p:nvPr>
        </p:nvSpPr>
        <p:spPr>
          <a:xfrm>
            <a:off x="771284" y="923599"/>
            <a:ext cx="3796616"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2" name="Text Placeholder 11"/>
          <p:cNvSpPr>
            <a:spLocks noGrp="1"/>
          </p:cNvSpPr>
          <p:nvPr>
            <p:ph type="body" sz="quarter" idx="11"/>
          </p:nvPr>
        </p:nvSpPr>
        <p:spPr>
          <a:xfrm>
            <a:off x="771524" y="1379009"/>
            <a:ext cx="3796393" cy="1078173"/>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Title 3"/>
          <p:cNvSpPr>
            <a:spLocks noGrp="1"/>
          </p:cNvSpPr>
          <p:nvPr>
            <p:ph type="title"/>
          </p:nvPr>
        </p:nvSpPr>
        <p:spPr/>
        <p:txBody>
          <a:bodyPr/>
          <a:lstStyle/>
          <a:p>
            <a:r>
              <a:rPr lang="en-US"/>
              <a:t>Click to edit Master title style</a:t>
            </a:r>
          </a:p>
        </p:txBody>
      </p:sp>
      <p:sp>
        <p:nvSpPr>
          <p:cNvPr id="8" name="Text Placeholder 2"/>
          <p:cNvSpPr>
            <a:spLocks noGrp="1"/>
          </p:cNvSpPr>
          <p:nvPr>
            <p:ph type="body" sz="quarter" idx="12" hasCustomPrompt="1"/>
          </p:nvPr>
        </p:nvSpPr>
        <p:spPr>
          <a:xfrm>
            <a:off x="771444" y="2502188"/>
            <a:ext cx="3800555" cy="407249"/>
          </a:xfrm>
          <a:prstGeom prst="rect">
            <a:avLst/>
          </a:prstGeom>
        </p:spPr>
        <p:txBody>
          <a:bodyPr anchor="t"/>
          <a:lstStyle>
            <a:lvl1pPr marL="0" indent="0">
              <a:buNone/>
              <a:defRPr sz="1800" cap="none" baseline="0">
                <a:solidFill>
                  <a:srgbClr val="8CC443"/>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0" name="Text Placeholder 11"/>
          <p:cNvSpPr>
            <a:spLocks noGrp="1"/>
          </p:cNvSpPr>
          <p:nvPr>
            <p:ph type="body" sz="quarter" idx="13"/>
          </p:nvPr>
        </p:nvSpPr>
        <p:spPr>
          <a:xfrm>
            <a:off x="771687" y="2957598"/>
            <a:ext cx="3800332" cy="802945"/>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p:txBody>
      </p:sp>
      <p:sp>
        <p:nvSpPr>
          <p:cNvPr id="15" name="Text Placeholder 2"/>
          <p:cNvSpPr>
            <a:spLocks noGrp="1"/>
          </p:cNvSpPr>
          <p:nvPr>
            <p:ph type="body" sz="quarter" idx="14" hasCustomPrompt="1"/>
          </p:nvPr>
        </p:nvSpPr>
        <p:spPr>
          <a:xfrm>
            <a:off x="773716" y="3794178"/>
            <a:ext cx="3800555" cy="407249"/>
          </a:xfrm>
          <a:prstGeom prst="rect">
            <a:avLst/>
          </a:prstGeom>
        </p:spPr>
        <p:txBody>
          <a:bodyPr anchor="t"/>
          <a:lstStyle>
            <a:lvl1pPr marL="0" indent="0">
              <a:buNone/>
              <a:defRPr sz="1800" cap="none" baseline="0">
                <a:solidFill>
                  <a:srgbClr val="8CC443"/>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6" name="Text Placeholder 11"/>
          <p:cNvSpPr>
            <a:spLocks noGrp="1"/>
          </p:cNvSpPr>
          <p:nvPr>
            <p:ph type="body" sz="quarter" idx="15"/>
          </p:nvPr>
        </p:nvSpPr>
        <p:spPr>
          <a:xfrm>
            <a:off x="773959" y="4249589"/>
            <a:ext cx="3800332" cy="779612"/>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p:txBody>
      </p:sp>
      <p:sp>
        <p:nvSpPr>
          <p:cNvPr id="21" name="Text Placeholder 2"/>
          <p:cNvSpPr>
            <a:spLocks noGrp="1"/>
          </p:cNvSpPr>
          <p:nvPr>
            <p:ph type="body" sz="quarter" idx="16" hasCustomPrompt="1"/>
          </p:nvPr>
        </p:nvSpPr>
        <p:spPr>
          <a:xfrm>
            <a:off x="5166435" y="925871"/>
            <a:ext cx="3834651"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22" name="Text Placeholder 11"/>
          <p:cNvSpPr>
            <a:spLocks noGrp="1"/>
          </p:cNvSpPr>
          <p:nvPr>
            <p:ph type="body" sz="quarter" idx="17"/>
          </p:nvPr>
        </p:nvSpPr>
        <p:spPr>
          <a:xfrm>
            <a:off x="5166700" y="1381281"/>
            <a:ext cx="3834426" cy="1078173"/>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23" name="Text Placeholder 2"/>
          <p:cNvSpPr>
            <a:spLocks noGrp="1"/>
          </p:cNvSpPr>
          <p:nvPr>
            <p:ph type="body" sz="quarter" idx="18" hasCustomPrompt="1"/>
          </p:nvPr>
        </p:nvSpPr>
        <p:spPr>
          <a:xfrm>
            <a:off x="5166169" y="2504460"/>
            <a:ext cx="3838630" cy="407249"/>
          </a:xfrm>
          <a:prstGeom prst="rect">
            <a:avLst/>
          </a:prstGeom>
        </p:spPr>
        <p:txBody>
          <a:bodyPr anchor="t"/>
          <a:lstStyle>
            <a:lvl1pPr marL="0" indent="0">
              <a:buNone/>
              <a:defRPr sz="1800" cap="none" baseline="0">
                <a:solidFill>
                  <a:srgbClr val="8CC443"/>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24" name="Text Placeholder 11"/>
          <p:cNvSpPr>
            <a:spLocks noGrp="1"/>
          </p:cNvSpPr>
          <p:nvPr>
            <p:ph type="body" sz="quarter" idx="19"/>
          </p:nvPr>
        </p:nvSpPr>
        <p:spPr>
          <a:xfrm>
            <a:off x="5166435" y="2959870"/>
            <a:ext cx="3838405" cy="802945"/>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p:txBody>
      </p:sp>
      <p:sp>
        <p:nvSpPr>
          <p:cNvPr id="25" name="Text Placeholder 2"/>
          <p:cNvSpPr>
            <a:spLocks noGrp="1"/>
          </p:cNvSpPr>
          <p:nvPr>
            <p:ph type="body" sz="quarter" idx="20" hasCustomPrompt="1"/>
          </p:nvPr>
        </p:nvSpPr>
        <p:spPr>
          <a:xfrm>
            <a:off x="5168441" y="3796450"/>
            <a:ext cx="3838630" cy="407249"/>
          </a:xfrm>
          <a:prstGeom prst="rect">
            <a:avLst/>
          </a:prstGeom>
        </p:spPr>
        <p:txBody>
          <a:bodyPr anchor="t"/>
          <a:lstStyle>
            <a:lvl1pPr marL="0" indent="0">
              <a:buNone/>
              <a:defRPr sz="1800" cap="none" baseline="0">
                <a:solidFill>
                  <a:srgbClr val="8CC443"/>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26" name="Text Placeholder 11"/>
          <p:cNvSpPr>
            <a:spLocks noGrp="1"/>
          </p:cNvSpPr>
          <p:nvPr>
            <p:ph type="body" sz="quarter" idx="21"/>
          </p:nvPr>
        </p:nvSpPr>
        <p:spPr>
          <a:xfrm>
            <a:off x="5168707" y="4251861"/>
            <a:ext cx="3838405" cy="779612"/>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742112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Only (Wide Rectangl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2"/>
          </p:nvPr>
        </p:nvSpPr>
        <p:spPr>
          <a:xfrm>
            <a:off x="771524" y="1040123"/>
            <a:ext cx="8221664" cy="3968439"/>
          </a:xfrm>
          <a:prstGeom prst="rect">
            <a:avLst/>
          </a:prstGeom>
        </p:spPr>
        <p:txBody>
          <a:bodyPr/>
          <a:lstStyle>
            <a:lvl1pPr marL="0" indent="0">
              <a:buNone/>
              <a:defRPr>
                <a:solidFill>
                  <a:schemeClr val="bg1"/>
                </a:solidFill>
              </a:defRPr>
            </a:lvl1pPr>
          </a:lstStyle>
          <a:p>
            <a:endParaRPr lang="en-US" dirty="0"/>
          </a:p>
        </p:txBody>
      </p:sp>
    </p:spTree>
    <p:extLst>
      <p:ext uri="{BB962C8B-B14F-4D97-AF65-F5344CB8AC3E}">
        <p14:creationId xmlns:p14="http://schemas.microsoft.com/office/powerpoint/2010/main" val="1479072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Left, Picture Right (Squar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2"/>
          </p:nvPr>
        </p:nvSpPr>
        <p:spPr>
          <a:xfrm>
            <a:off x="5040658" y="975386"/>
            <a:ext cx="3952530" cy="3955493"/>
          </a:xfrm>
          <a:prstGeom prst="rect">
            <a:avLst/>
          </a:prstGeom>
        </p:spPr>
        <p:txBody>
          <a:bodyPr/>
          <a:lstStyle>
            <a:lvl1pPr marL="0" indent="0">
              <a:buNone/>
              <a:defRPr>
                <a:solidFill>
                  <a:schemeClr val="bg1"/>
                </a:solidFill>
              </a:defRPr>
            </a:lvl1pPr>
          </a:lstStyle>
          <a:p>
            <a:endParaRPr lang="en-US" dirty="0"/>
          </a:p>
        </p:txBody>
      </p:sp>
      <p:sp>
        <p:nvSpPr>
          <p:cNvPr id="8" name="Text Placeholder 2"/>
          <p:cNvSpPr>
            <a:spLocks noGrp="1"/>
          </p:cNvSpPr>
          <p:nvPr>
            <p:ph type="body" sz="quarter" idx="10" hasCustomPrompt="1"/>
          </p:nvPr>
        </p:nvSpPr>
        <p:spPr>
          <a:xfrm>
            <a:off x="763347" y="923599"/>
            <a:ext cx="4074138"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0" name="Text Placeholder 11"/>
          <p:cNvSpPr>
            <a:spLocks noGrp="1"/>
          </p:cNvSpPr>
          <p:nvPr>
            <p:ph type="body" sz="quarter" idx="11"/>
          </p:nvPr>
        </p:nvSpPr>
        <p:spPr>
          <a:xfrm>
            <a:off x="763587" y="1379009"/>
            <a:ext cx="4073883" cy="3650191"/>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07582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Left, Picture (Full) Right (Square)">
    <p:spTree>
      <p:nvGrpSpPr>
        <p:cNvPr id="1" name=""/>
        <p:cNvGrpSpPr/>
        <p:nvPr/>
      </p:nvGrpSpPr>
      <p:grpSpPr>
        <a:xfrm>
          <a:off x="0" y="0"/>
          <a:ext cx="0" cy="0"/>
          <a:chOff x="0" y="0"/>
          <a:chExt cx="0" cy="0"/>
        </a:xfrm>
      </p:grpSpPr>
      <p:sp>
        <p:nvSpPr>
          <p:cNvPr id="6" name="Picture Placeholder 5"/>
          <p:cNvSpPr>
            <a:spLocks noGrp="1"/>
          </p:cNvSpPr>
          <p:nvPr>
            <p:ph type="pic" sz="quarter" idx="12"/>
          </p:nvPr>
        </p:nvSpPr>
        <p:spPr>
          <a:xfrm>
            <a:off x="5102941" y="831619"/>
            <a:ext cx="4651293" cy="4654780"/>
          </a:xfrm>
          <a:prstGeom prst="rect">
            <a:avLst/>
          </a:prstGeom>
        </p:spPr>
        <p:txBody>
          <a:bodyPr/>
          <a:lstStyle>
            <a:lvl1pPr marL="0" indent="0">
              <a:buNone/>
              <a:defRPr>
                <a:solidFill>
                  <a:schemeClr val="bg1"/>
                </a:solidFill>
              </a:defRPr>
            </a:lvl1pPr>
          </a:lstStyle>
          <a:p>
            <a:endParaRPr lang="en-US" dirty="0"/>
          </a:p>
        </p:txBody>
      </p:sp>
      <p:sp>
        <p:nvSpPr>
          <p:cNvPr id="4" name="Title 3"/>
          <p:cNvSpPr>
            <a:spLocks noGrp="1"/>
          </p:cNvSpPr>
          <p:nvPr>
            <p:ph type="title"/>
          </p:nvPr>
        </p:nvSpPr>
        <p:spPr/>
        <p:txBody>
          <a:bodyPr/>
          <a:lstStyle/>
          <a:p>
            <a:r>
              <a:rPr lang="en-US"/>
              <a:t>Click to edit Master title style</a:t>
            </a:r>
          </a:p>
        </p:txBody>
      </p:sp>
      <p:sp>
        <p:nvSpPr>
          <p:cNvPr id="8" name="Text Placeholder 2"/>
          <p:cNvSpPr>
            <a:spLocks noGrp="1"/>
          </p:cNvSpPr>
          <p:nvPr>
            <p:ph type="body" sz="quarter" idx="10" hasCustomPrompt="1"/>
          </p:nvPr>
        </p:nvSpPr>
        <p:spPr>
          <a:xfrm>
            <a:off x="773087" y="923599"/>
            <a:ext cx="4103703"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0" name="Text Placeholder 11"/>
          <p:cNvSpPr>
            <a:spLocks noGrp="1"/>
          </p:cNvSpPr>
          <p:nvPr>
            <p:ph type="body" sz="quarter" idx="11"/>
          </p:nvPr>
        </p:nvSpPr>
        <p:spPr>
          <a:xfrm>
            <a:off x="773353" y="1379009"/>
            <a:ext cx="4103447" cy="3650191"/>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8937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Left, Picture Right (Wide Rectangl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8" name="Text Placeholder 2"/>
          <p:cNvSpPr>
            <a:spLocks noGrp="1"/>
          </p:cNvSpPr>
          <p:nvPr>
            <p:ph type="body" sz="quarter" idx="10" hasCustomPrompt="1"/>
          </p:nvPr>
        </p:nvSpPr>
        <p:spPr>
          <a:xfrm>
            <a:off x="763347" y="923599"/>
            <a:ext cx="3661156"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0" name="Text Placeholder 11"/>
          <p:cNvSpPr>
            <a:spLocks noGrp="1"/>
          </p:cNvSpPr>
          <p:nvPr>
            <p:ph type="body" sz="quarter" idx="11"/>
          </p:nvPr>
        </p:nvSpPr>
        <p:spPr>
          <a:xfrm>
            <a:off x="763588" y="1379009"/>
            <a:ext cx="3660928" cy="3650191"/>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5"/>
          <p:cNvSpPr>
            <a:spLocks noGrp="1"/>
          </p:cNvSpPr>
          <p:nvPr>
            <p:ph type="pic" sz="quarter" idx="13"/>
          </p:nvPr>
        </p:nvSpPr>
        <p:spPr>
          <a:xfrm>
            <a:off x="4593347" y="1720647"/>
            <a:ext cx="4399842" cy="2026111"/>
          </a:xfrm>
          <a:prstGeom prst="rect">
            <a:avLst/>
          </a:prstGeom>
        </p:spPr>
        <p:txBody>
          <a:bodyPr/>
          <a:lstStyle>
            <a:lvl1pPr marL="0" indent="0">
              <a:buNone/>
              <a:defRPr>
                <a:solidFill>
                  <a:schemeClr val="bg1"/>
                </a:solidFill>
              </a:defRPr>
            </a:lvl1pPr>
          </a:lstStyle>
          <a:p>
            <a:endParaRPr lang="en-US" dirty="0"/>
          </a:p>
        </p:txBody>
      </p:sp>
    </p:spTree>
    <p:extLst>
      <p:ext uri="{BB962C8B-B14F-4D97-AF65-F5344CB8AC3E}">
        <p14:creationId xmlns:p14="http://schemas.microsoft.com/office/powerpoint/2010/main" val="3847153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Left, Picture Right (Tall Rectangl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8" name="Text Placeholder 2"/>
          <p:cNvSpPr>
            <a:spLocks noGrp="1"/>
          </p:cNvSpPr>
          <p:nvPr>
            <p:ph type="body" sz="quarter" idx="10" hasCustomPrompt="1"/>
          </p:nvPr>
        </p:nvSpPr>
        <p:spPr>
          <a:xfrm>
            <a:off x="771285" y="923599"/>
            <a:ext cx="5216645" cy="401431"/>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0" name="Text Placeholder 11"/>
          <p:cNvSpPr>
            <a:spLocks noGrp="1"/>
          </p:cNvSpPr>
          <p:nvPr>
            <p:ph type="body" sz="quarter" idx="11"/>
          </p:nvPr>
        </p:nvSpPr>
        <p:spPr>
          <a:xfrm>
            <a:off x="771524" y="1379009"/>
            <a:ext cx="5216321" cy="3650191"/>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5"/>
          <p:cNvSpPr>
            <a:spLocks noGrp="1"/>
          </p:cNvSpPr>
          <p:nvPr>
            <p:ph type="pic" sz="quarter" idx="13"/>
          </p:nvPr>
        </p:nvSpPr>
        <p:spPr>
          <a:xfrm>
            <a:off x="6195806" y="922490"/>
            <a:ext cx="2800713" cy="4090790"/>
          </a:xfrm>
          <a:prstGeom prst="rect">
            <a:avLst/>
          </a:prstGeom>
        </p:spPr>
        <p:txBody>
          <a:bodyPr/>
          <a:lstStyle>
            <a:lvl1pPr marL="0" indent="0">
              <a:buNone/>
              <a:defRPr>
                <a:solidFill>
                  <a:schemeClr val="bg1"/>
                </a:solidFill>
              </a:defRPr>
            </a:lvl1pPr>
          </a:lstStyle>
          <a:p>
            <a:endParaRPr lang="en-US" dirty="0"/>
          </a:p>
        </p:txBody>
      </p:sp>
    </p:spTree>
    <p:extLst>
      <p:ext uri="{BB962C8B-B14F-4D97-AF65-F5344CB8AC3E}">
        <p14:creationId xmlns:p14="http://schemas.microsoft.com/office/powerpoint/2010/main" val="116327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Left, Picture (Full) Right (Tall Rectangle)">
    <p:spTree>
      <p:nvGrpSpPr>
        <p:cNvPr id="1" name=""/>
        <p:cNvGrpSpPr/>
        <p:nvPr/>
      </p:nvGrpSpPr>
      <p:grpSpPr>
        <a:xfrm>
          <a:off x="0" y="0"/>
          <a:ext cx="0" cy="0"/>
          <a:chOff x="0" y="0"/>
          <a:chExt cx="0" cy="0"/>
        </a:xfrm>
      </p:grpSpPr>
      <p:sp>
        <p:nvSpPr>
          <p:cNvPr id="12" name="Picture Placeholder 5"/>
          <p:cNvSpPr>
            <a:spLocks noGrp="1"/>
          </p:cNvSpPr>
          <p:nvPr>
            <p:ph type="pic" sz="quarter" idx="13"/>
          </p:nvPr>
        </p:nvSpPr>
        <p:spPr>
          <a:xfrm>
            <a:off x="6567948" y="830566"/>
            <a:ext cx="3180733" cy="4645857"/>
          </a:xfrm>
          <a:prstGeom prst="rect">
            <a:avLst/>
          </a:prstGeom>
        </p:spPr>
        <p:txBody>
          <a:bodyPr/>
          <a:lstStyle>
            <a:lvl1pPr marL="0" indent="0">
              <a:buNone/>
              <a:defRPr>
                <a:solidFill>
                  <a:schemeClr val="bg1"/>
                </a:solidFill>
              </a:defRPr>
            </a:lvl1pPr>
          </a:lstStyle>
          <a:p>
            <a:endParaRPr lang="en-US" dirty="0"/>
          </a:p>
        </p:txBody>
      </p:sp>
      <p:sp>
        <p:nvSpPr>
          <p:cNvPr id="4" name="Title 3"/>
          <p:cNvSpPr>
            <a:spLocks noGrp="1"/>
          </p:cNvSpPr>
          <p:nvPr>
            <p:ph type="title"/>
          </p:nvPr>
        </p:nvSpPr>
        <p:spPr/>
        <p:txBody>
          <a:bodyPr/>
          <a:lstStyle/>
          <a:p>
            <a:r>
              <a:rPr lang="en-US"/>
              <a:t>Click to edit Master title style</a:t>
            </a:r>
          </a:p>
        </p:txBody>
      </p:sp>
      <p:sp>
        <p:nvSpPr>
          <p:cNvPr id="8" name="Text Placeholder 2"/>
          <p:cNvSpPr>
            <a:spLocks noGrp="1"/>
          </p:cNvSpPr>
          <p:nvPr>
            <p:ph type="body" sz="quarter" idx="10" hasCustomPrompt="1"/>
          </p:nvPr>
        </p:nvSpPr>
        <p:spPr>
          <a:xfrm>
            <a:off x="771264" y="923599"/>
            <a:ext cx="5587837" cy="401431"/>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0" name="Text Placeholder 11"/>
          <p:cNvSpPr>
            <a:spLocks noGrp="1"/>
          </p:cNvSpPr>
          <p:nvPr>
            <p:ph type="body" sz="quarter" idx="11"/>
          </p:nvPr>
        </p:nvSpPr>
        <p:spPr>
          <a:xfrm>
            <a:off x="771524" y="1379009"/>
            <a:ext cx="5587490" cy="3650191"/>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76009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Right, Picture Left (Squar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2"/>
          </p:nvPr>
        </p:nvSpPr>
        <p:spPr>
          <a:xfrm>
            <a:off x="761599" y="1012553"/>
            <a:ext cx="3977549" cy="3907521"/>
          </a:xfrm>
          <a:prstGeom prst="rect">
            <a:avLst/>
          </a:prstGeom>
        </p:spPr>
        <p:txBody>
          <a:bodyPr/>
          <a:lstStyle>
            <a:lvl1pPr marL="0" indent="0">
              <a:buNone/>
              <a:defRPr>
                <a:solidFill>
                  <a:schemeClr val="bg1"/>
                </a:solidFill>
              </a:defRPr>
            </a:lvl1pPr>
          </a:lstStyle>
          <a:p>
            <a:endParaRPr lang="en-US" dirty="0"/>
          </a:p>
        </p:txBody>
      </p:sp>
      <p:sp>
        <p:nvSpPr>
          <p:cNvPr id="8" name="Text Placeholder 2"/>
          <p:cNvSpPr>
            <a:spLocks noGrp="1"/>
          </p:cNvSpPr>
          <p:nvPr>
            <p:ph type="body" sz="quarter" idx="10" hasCustomPrompt="1"/>
          </p:nvPr>
        </p:nvSpPr>
        <p:spPr>
          <a:xfrm>
            <a:off x="4896185" y="923599"/>
            <a:ext cx="4096979"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0" name="Text Placeholder 11"/>
          <p:cNvSpPr>
            <a:spLocks noGrp="1"/>
          </p:cNvSpPr>
          <p:nvPr>
            <p:ph type="body" sz="quarter" idx="11"/>
          </p:nvPr>
        </p:nvSpPr>
        <p:spPr>
          <a:xfrm>
            <a:off x="4876800" y="1379009"/>
            <a:ext cx="4116389" cy="3650191"/>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98955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728" userDrawn="1">
          <p15:clr>
            <a:srgbClr val="FBAE40"/>
          </p15:clr>
        </p15:guide>
        <p15:guide id="2" pos="5905"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Right, Picture (Full) Left (Square)">
    <p:spTree>
      <p:nvGrpSpPr>
        <p:cNvPr id="1" name=""/>
        <p:cNvGrpSpPr/>
        <p:nvPr/>
      </p:nvGrpSpPr>
      <p:grpSpPr>
        <a:xfrm>
          <a:off x="0" y="0"/>
          <a:ext cx="0" cy="0"/>
          <a:chOff x="0" y="0"/>
          <a:chExt cx="0" cy="0"/>
        </a:xfrm>
      </p:grpSpPr>
      <p:sp>
        <p:nvSpPr>
          <p:cNvPr id="6" name="Picture Placeholder 5"/>
          <p:cNvSpPr>
            <a:spLocks noGrp="1"/>
          </p:cNvSpPr>
          <p:nvPr>
            <p:ph type="pic" sz="quarter" idx="12"/>
          </p:nvPr>
        </p:nvSpPr>
        <p:spPr>
          <a:xfrm>
            <a:off x="189" y="817006"/>
            <a:ext cx="4630805" cy="4669394"/>
          </a:xfrm>
          <a:prstGeom prst="rect">
            <a:avLst/>
          </a:prstGeom>
        </p:spPr>
        <p:txBody>
          <a:bodyPr/>
          <a:lstStyle>
            <a:lvl1pPr marL="0" indent="0">
              <a:buNone/>
              <a:defRPr>
                <a:solidFill>
                  <a:schemeClr val="bg1"/>
                </a:solidFill>
              </a:defRPr>
            </a:lvl1pPr>
          </a:lstStyle>
          <a:p>
            <a:endParaRPr lang="en-US" dirty="0"/>
          </a:p>
        </p:txBody>
      </p:sp>
      <p:sp>
        <p:nvSpPr>
          <p:cNvPr id="4" name="Title 3"/>
          <p:cNvSpPr>
            <a:spLocks noGrp="1"/>
          </p:cNvSpPr>
          <p:nvPr>
            <p:ph type="title"/>
          </p:nvPr>
        </p:nvSpPr>
        <p:spPr/>
        <p:txBody>
          <a:bodyPr/>
          <a:lstStyle/>
          <a:p>
            <a:r>
              <a:rPr lang="en-US"/>
              <a:t>Click to edit Master title style</a:t>
            </a:r>
          </a:p>
        </p:txBody>
      </p:sp>
      <p:sp>
        <p:nvSpPr>
          <p:cNvPr id="8" name="Text Placeholder 2"/>
          <p:cNvSpPr>
            <a:spLocks noGrp="1"/>
          </p:cNvSpPr>
          <p:nvPr>
            <p:ph type="body" sz="quarter" idx="10" hasCustomPrompt="1"/>
          </p:nvPr>
        </p:nvSpPr>
        <p:spPr>
          <a:xfrm>
            <a:off x="4869788" y="923599"/>
            <a:ext cx="4123366"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0" name="Text Placeholder 11"/>
          <p:cNvSpPr>
            <a:spLocks noGrp="1"/>
          </p:cNvSpPr>
          <p:nvPr>
            <p:ph type="body" sz="quarter" idx="11"/>
          </p:nvPr>
        </p:nvSpPr>
        <p:spPr>
          <a:xfrm>
            <a:off x="4870054" y="1379009"/>
            <a:ext cx="4123109" cy="3650191"/>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44113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Right, Picture Left (Wide Rectangl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8" name="Text Placeholder 2"/>
          <p:cNvSpPr>
            <a:spLocks noGrp="1"/>
          </p:cNvSpPr>
          <p:nvPr>
            <p:ph type="body" sz="quarter" idx="10" hasCustomPrompt="1"/>
          </p:nvPr>
        </p:nvSpPr>
        <p:spPr>
          <a:xfrm>
            <a:off x="5350163" y="923599"/>
            <a:ext cx="3642986" cy="401431"/>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0" name="Text Placeholder 11"/>
          <p:cNvSpPr>
            <a:spLocks noGrp="1"/>
          </p:cNvSpPr>
          <p:nvPr>
            <p:ph type="body" sz="quarter" idx="11"/>
          </p:nvPr>
        </p:nvSpPr>
        <p:spPr>
          <a:xfrm>
            <a:off x="5350429" y="1379009"/>
            <a:ext cx="3642759" cy="3650191"/>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5"/>
          <p:cNvSpPr>
            <a:spLocks noGrp="1"/>
          </p:cNvSpPr>
          <p:nvPr>
            <p:ph type="pic" sz="quarter" idx="13"/>
          </p:nvPr>
        </p:nvSpPr>
        <p:spPr>
          <a:xfrm>
            <a:off x="773286" y="1710147"/>
            <a:ext cx="4398264" cy="2029968"/>
          </a:xfrm>
          <a:prstGeom prst="rect">
            <a:avLst/>
          </a:prstGeom>
        </p:spPr>
        <p:txBody>
          <a:bodyPr/>
          <a:lstStyle>
            <a:lvl1pPr marL="0" indent="0">
              <a:buNone/>
              <a:defRPr>
                <a:solidFill>
                  <a:schemeClr val="bg1"/>
                </a:solidFill>
              </a:defRPr>
            </a:lvl1pPr>
          </a:lstStyle>
          <a:p>
            <a:endParaRPr lang="en-US" dirty="0"/>
          </a:p>
        </p:txBody>
      </p:sp>
    </p:spTree>
    <p:extLst>
      <p:ext uri="{BB962C8B-B14F-4D97-AF65-F5344CB8AC3E}">
        <p14:creationId xmlns:p14="http://schemas.microsoft.com/office/powerpoint/2010/main" val="1551090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728" userDrawn="1">
          <p15:clr>
            <a:srgbClr val="FBAE40"/>
          </p15:clr>
        </p15:guide>
        <p15:guide id="2" pos="5929"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Right, Picture Left (Tall Rectangl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8" name="Text Placeholder 2"/>
          <p:cNvSpPr>
            <a:spLocks noGrp="1"/>
          </p:cNvSpPr>
          <p:nvPr>
            <p:ph type="body" sz="quarter" idx="10" hasCustomPrompt="1"/>
          </p:nvPr>
        </p:nvSpPr>
        <p:spPr>
          <a:xfrm>
            <a:off x="3755923" y="923599"/>
            <a:ext cx="5237336"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0" name="Text Placeholder 11"/>
          <p:cNvSpPr>
            <a:spLocks noGrp="1"/>
          </p:cNvSpPr>
          <p:nvPr>
            <p:ph type="body" sz="quarter" idx="11"/>
          </p:nvPr>
        </p:nvSpPr>
        <p:spPr>
          <a:xfrm>
            <a:off x="3755923" y="1379009"/>
            <a:ext cx="5237266" cy="3650191"/>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5"/>
          <p:cNvSpPr>
            <a:spLocks noGrp="1"/>
          </p:cNvSpPr>
          <p:nvPr>
            <p:ph type="pic" sz="quarter" idx="13"/>
          </p:nvPr>
        </p:nvSpPr>
        <p:spPr>
          <a:xfrm>
            <a:off x="768651" y="923599"/>
            <a:ext cx="2798064" cy="4087368"/>
          </a:xfrm>
          <a:prstGeom prst="rect">
            <a:avLst/>
          </a:prstGeom>
        </p:spPr>
        <p:txBody>
          <a:bodyPr/>
          <a:lstStyle>
            <a:lvl1pPr marL="0" indent="0">
              <a:buNone/>
              <a:defRPr>
                <a:solidFill>
                  <a:schemeClr val="bg1"/>
                </a:solidFill>
              </a:defRPr>
            </a:lvl1pPr>
          </a:lstStyle>
          <a:p>
            <a:endParaRPr lang="en-US" dirty="0"/>
          </a:p>
        </p:txBody>
      </p:sp>
    </p:spTree>
    <p:extLst>
      <p:ext uri="{BB962C8B-B14F-4D97-AF65-F5344CB8AC3E}">
        <p14:creationId xmlns:p14="http://schemas.microsoft.com/office/powerpoint/2010/main" val="3636667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728" userDrawn="1">
          <p15:clr>
            <a:srgbClr val="FBAE40"/>
          </p15:clr>
        </p15:guide>
        <p15:guide id="2" pos="5905"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Right, Picture (Full) Left (Tall Rectangle)">
    <p:spTree>
      <p:nvGrpSpPr>
        <p:cNvPr id="1" name=""/>
        <p:cNvGrpSpPr/>
        <p:nvPr/>
      </p:nvGrpSpPr>
      <p:grpSpPr>
        <a:xfrm>
          <a:off x="0" y="0"/>
          <a:ext cx="0" cy="0"/>
          <a:chOff x="0" y="0"/>
          <a:chExt cx="0" cy="0"/>
        </a:xfrm>
      </p:grpSpPr>
      <p:sp>
        <p:nvSpPr>
          <p:cNvPr id="12" name="Picture Placeholder 5"/>
          <p:cNvSpPr>
            <a:spLocks noGrp="1"/>
          </p:cNvSpPr>
          <p:nvPr>
            <p:ph type="pic" sz="quarter" idx="13"/>
          </p:nvPr>
        </p:nvSpPr>
        <p:spPr>
          <a:xfrm>
            <a:off x="7352" y="805398"/>
            <a:ext cx="3197964" cy="4671026"/>
          </a:xfrm>
          <a:prstGeom prst="rect">
            <a:avLst/>
          </a:prstGeom>
        </p:spPr>
        <p:txBody>
          <a:bodyPr/>
          <a:lstStyle>
            <a:lvl1pPr marL="0" indent="0">
              <a:buNone/>
              <a:defRPr>
                <a:solidFill>
                  <a:schemeClr val="bg1"/>
                </a:solidFill>
              </a:defRPr>
            </a:lvl1pPr>
          </a:lstStyle>
          <a:p>
            <a:endParaRPr lang="en-US" dirty="0"/>
          </a:p>
        </p:txBody>
      </p:sp>
      <p:sp>
        <p:nvSpPr>
          <p:cNvPr id="4" name="Title 3"/>
          <p:cNvSpPr>
            <a:spLocks noGrp="1"/>
          </p:cNvSpPr>
          <p:nvPr>
            <p:ph type="title"/>
          </p:nvPr>
        </p:nvSpPr>
        <p:spPr/>
        <p:txBody>
          <a:bodyPr/>
          <a:lstStyle/>
          <a:p>
            <a:r>
              <a:rPr lang="en-US"/>
              <a:t>Click to edit Master title style</a:t>
            </a:r>
          </a:p>
        </p:txBody>
      </p:sp>
      <p:sp>
        <p:nvSpPr>
          <p:cNvPr id="8" name="Text Placeholder 2"/>
          <p:cNvSpPr>
            <a:spLocks noGrp="1"/>
          </p:cNvSpPr>
          <p:nvPr>
            <p:ph type="body" sz="quarter" idx="10" hasCustomPrompt="1"/>
          </p:nvPr>
        </p:nvSpPr>
        <p:spPr>
          <a:xfrm>
            <a:off x="3372202" y="923599"/>
            <a:ext cx="5621957"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0" name="Text Placeholder 11"/>
          <p:cNvSpPr>
            <a:spLocks noGrp="1"/>
          </p:cNvSpPr>
          <p:nvPr>
            <p:ph type="body" sz="quarter" idx="11"/>
          </p:nvPr>
        </p:nvSpPr>
        <p:spPr>
          <a:xfrm>
            <a:off x="3372464" y="1379009"/>
            <a:ext cx="5621607" cy="3650191"/>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70499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Bottom, Picture Top (Squar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2"/>
          </p:nvPr>
        </p:nvSpPr>
        <p:spPr>
          <a:xfrm>
            <a:off x="3144219" y="925187"/>
            <a:ext cx="3468336" cy="3479261"/>
          </a:xfrm>
          <a:prstGeom prst="rect">
            <a:avLst/>
          </a:prstGeom>
        </p:spPr>
        <p:txBody>
          <a:bodyPr/>
          <a:lstStyle>
            <a:lvl1pPr marL="0" indent="0">
              <a:buNone/>
              <a:defRPr>
                <a:solidFill>
                  <a:schemeClr val="bg1"/>
                </a:solidFill>
              </a:defRPr>
            </a:lvl1pPr>
          </a:lstStyle>
          <a:p>
            <a:endParaRPr lang="en-US" dirty="0"/>
          </a:p>
        </p:txBody>
      </p:sp>
      <p:sp>
        <p:nvSpPr>
          <p:cNvPr id="10" name="Text Placeholder 11"/>
          <p:cNvSpPr>
            <a:spLocks noGrp="1"/>
          </p:cNvSpPr>
          <p:nvPr>
            <p:ph type="body" sz="quarter" idx="11"/>
          </p:nvPr>
        </p:nvSpPr>
        <p:spPr>
          <a:xfrm>
            <a:off x="763588" y="4532366"/>
            <a:ext cx="8229600" cy="492489"/>
          </a:xfrm>
          <a:prstGeom prst="rect">
            <a:avLst/>
          </a:prstGeom>
        </p:spPr>
        <p:txBody>
          <a:bodyPr/>
          <a:lstStyle>
            <a:lvl1pPr marL="0" indent="0" algn="ctr">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Tree>
    <p:extLst>
      <p:ext uri="{BB962C8B-B14F-4D97-AF65-F5344CB8AC3E}">
        <p14:creationId xmlns:p14="http://schemas.microsoft.com/office/powerpoint/2010/main" val="234925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728">
          <p15:clr>
            <a:srgbClr val="FBAE40"/>
          </p15:clr>
        </p15:guide>
        <p15:guide id="2" pos="5905">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Bottom, Picture Top (Wide Rectangl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10" name="Text Placeholder 11"/>
          <p:cNvSpPr>
            <a:spLocks noGrp="1"/>
          </p:cNvSpPr>
          <p:nvPr>
            <p:ph type="body" sz="quarter" idx="11"/>
          </p:nvPr>
        </p:nvSpPr>
        <p:spPr>
          <a:xfrm>
            <a:off x="763588" y="4532366"/>
            <a:ext cx="8229600" cy="492489"/>
          </a:xfrm>
          <a:prstGeom prst="rect">
            <a:avLst/>
          </a:prstGeom>
        </p:spPr>
        <p:txBody>
          <a:bodyPr/>
          <a:lstStyle>
            <a:lvl1pPr marL="0" indent="0" algn="ctr">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
        <p:nvSpPr>
          <p:cNvPr id="8" name="Picture Placeholder 5"/>
          <p:cNvSpPr>
            <a:spLocks noGrp="1"/>
          </p:cNvSpPr>
          <p:nvPr>
            <p:ph type="pic" sz="quarter" idx="13"/>
          </p:nvPr>
        </p:nvSpPr>
        <p:spPr>
          <a:xfrm>
            <a:off x="1125370" y="925301"/>
            <a:ext cx="7506035" cy="3456501"/>
          </a:xfrm>
          <a:prstGeom prst="rect">
            <a:avLst/>
          </a:prstGeom>
        </p:spPr>
        <p:txBody>
          <a:bodyPr/>
          <a:lstStyle>
            <a:lvl1pPr marL="0" indent="0">
              <a:buNone/>
              <a:defRPr>
                <a:solidFill>
                  <a:schemeClr val="bg1"/>
                </a:solidFill>
              </a:defRPr>
            </a:lvl1pPr>
          </a:lstStyle>
          <a:p>
            <a:endParaRPr lang="en-US" dirty="0"/>
          </a:p>
        </p:txBody>
      </p:sp>
    </p:spTree>
    <p:extLst>
      <p:ext uri="{BB962C8B-B14F-4D97-AF65-F5344CB8AC3E}">
        <p14:creationId xmlns:p14="http://schemas.microsoft.com/office/powerpoint/2010/main" val="3124650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728">
          <p15:clr>
            <a:srgbClr val="FBAE40"/>
          </p15:clr>
        </p15:guide>
        <p15:guide id="2" pos="5905">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Bottom, Picture Top (Tall Rectangl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10" name="Text Placeholder 11"/>
          <p:cNvSpPr>
            <a:spLocks noGrp="1"/>
          </p:cNvSpPr>
          <p:nvPr>
            <p:ph type="body" sz="quarter" idx="11"/>
          </p:nvPr>
        </p:nvSpPr>
        <p:spPr>
          <a:xfrm>
            <a:off x="763588" y="4532366"/>
            <a:ext cx="8229600" cy="492489"/>
          </a:xfrm>
          <a:prstGeom prst="rect">
            <a:avLst/>
          </a:prstGeom>
        </p:spPr>
        <p:txBody>
          <a:bodyPr/>
          <a:lstStyle>
            <a:lvl1pPr marL="0" indent="0" algn="ctr">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
        <p:nvSpPr>
          <p:cNvPr id="12" name="Picture Placeholder 5"/>
          <p:cNvSpPr>
            <a:spLocks noGrp="1"/>
          </p:cNvSpPr>
          <p:nvPr>
            <p:ph type="pic" sz="quarter" idx="13"/>
          </p:nvPr>
        </p:nvSpPr>
        <p:spPr>
          <a:xfrm>
            <a:off x="3699318" y="924232"/>
            <a:ext cx="2358138" cy="3444355"/>
          </a:xfrm>
          <a:prstGeom prst="rect">
            <a:avLst/>
          </a:prstGeom>
        </p:spPr>
        <p:txBody>
          <a:bodyPr/>
          <a:lstStyle>
            <a:lvl1pPr marL="0" indent="0">
              <a:buNone/>
              <a:defRPr>
                <a:solidFill>
                  <a:schemeClr val="bg1"/>
                </a:solidFill>
              </a:defRPr>
            </a:lvl1pPr>
          </a:lstStyle>
          <a:p>
            <a:endParaRPr lang="en-US" dirty="0"/>
          </a:p>
        </p:txBody>
      </p:sp>
    </p:spTree>
    <p:extLst>
      <p:ext uri="{BB962C8B-B14F-4D97-AF65-F5344CB8AC3E}">
        <p14:creationId xmlns:p14="http://schemas.microsoft.com/office/powerpoint/2010/main" val="912402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728">
          <p15:clr>
            <a:srgbClr val="FBAE40"/>
          </p15:clr>
        </p15:guide>
        <p15:guide id="2" pos="5905">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Top, Picture Bottom (Squar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2"/>
          </p:nvPr>
        </p:nvSpPr>
        <p:spPr>
          <a:xfrm>
            <a:off x="3136954" y="1550121"/>
            <a:ext cx="3482867" cy="3485478"/>
          </a:xfrm>
          <a:prstGeom prst="rect">
            <a:avLst/>
          </a:prstGeom>
        </p:spPr>
        <p:txBody>
          <a:bodyPr/>
          <a:lstStyle>
            <a:lvl1pPr marL="0" indent="0">
              <a:buNone/>
              <a:defRPr>
                <a:solidFill>
                  <a:schemeClr val="bg1"/>
                </a:solidFill>
              </a:defRPr>
            </a:lvl1pPr>
          </a:lstStyle>
          <a:p>
            <a:endParaRPr lang="en-US" dirty="0"/>
          </a:p>
        </p:txBody>
      </p:sp>
      <p:sp>
        <p:nvSpPr>
          <p:cNvPr id="10" name="Text Placeholder 11"/>
          <p:cNvSpPr>
            <a:spLocks noGrp="1"/>
          </p:cNvSpPr>
          <p:nvPr>
            <p:ph type="body" sz="quarter" idx="11"/>
          </p:nvPr>
        </p:nvSpPr>
        <p:spPr>
          <a:xfrm>
            <a:off x="771524" y="925035"/>
            <a:ext cx="8221664" cy="492489"/>
          </a:xfrm>
          <a:prstGeom prst="rect">
            <a:avLst/>
          </a:prstGeom>
        </p:spPr>
        <p:txBody>
          <a:bodyPr/>
          <a:lstStyle>
            <a:lvl1pPr marL="0" indent="0" algn="ctr">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Tree>
    <p:extLst>
      <p:ext uri="{BB962C8B-B14F-4D97-AF65-F5344CB8AC3E}">
        <p14:creationId xmlns:p14="http://schemas.microsoft.com/office/powerpoint/2010/main" val="2480394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728">
          <p15:clr>
            <a:srgbClr val="FBAE40"/>
          </p15:clr>
        </p15:guide>
        <p15:guide id="2" pos="5905">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Top, Picture Bottom (Wide Rectangl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Click to edit Master title style</a:t>
            </a:r>
          </a:p>
        </p:txBody>
      </p:sp>
      <p:sp>
        <p:nvSpPr>
          <p:cNvPr id="10" name="Text Placeholder 11"/>
          <p:cNvSpPr>
            <a:spLocks noGrp="1"/>
          </p:cNvSpPr>
          <p:nvPr>
            <p:ph type="body" sz="quarter" idx="11"/>
          </p:nvPr>
        </p:nvSpPr>
        <p:spPr>
          <a:xfrm>
            <a:off x="771524" y="920541"/>
            <a:ext cx="8221664" cy="492489"/>
          </a:xfrm>
          <a:prstGeom prst="rect">
            <a:avLst/>
          </a:prstGeom>
        </p:spPr>
        <p:txBody>
          <a:bodyPr/>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
        <p:nvSpPr>
          <p:cNvPr id="8" name="Picture Placeholder 5"/>
          <p:cNvSpPr>
            <a:spLocks noGrp="1"/>
          </p:cNvSpPr>
          <p:nvPr>
            <p:ph type="pic" sz="quarter" idx="13"/>
          </p:nvPr>
        </p:nvSpPr>
        <p:spPr>
          <a:xfrm>
            <a:off x="1122042" y="1554495"/>
            <a:ext cx="7512691" cy="3459566"/>
          </a:xfrm>
          <a:prstGeom prst="rect">
            <a:avLst/>
          </a:prstGeom>
        </p:spPr>
        <p:txBody>
          <a:bodyPr/>
          <a:lstStyle>
            <a:lvl1pPr marL="0" indent="0">
              <a:buNone/>
              <a:defRPr>
                <a:solidFill>
                  <a:schemeClr val="bg1"/>
                </a:solidFill>
              </a:defRPr>
            </a:lvl1pPr>
          </a:lstStyle>
          <a:p>
            <a:endParaRPr lang="en-US" dirty="0"/>
          </a:p>
        </p:txBody>
      </p:sp>
    </p:spTree>
    <p:extLst>
      <p:ext uri="{BB962C8B-B14F-4D97-AF65-F5344CB8AC3E}">
        <p14:creationId xmlns:p14="http://schemas.microsoft.com/office/powerpoint/2010/main" val="2588378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728">
          <p15:clr>
            <a:srgbClr val="FBAE40"/>
          </p15:clr>
        </p15:guide>
        <p15:guide id="2" pos="5905">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Top, Picture Bottom (Tall Rectangl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10" name="Text Placeholder 11"/>
          <p:cNvSpPr>
            <a:spLocks noGrp="1"/>
          </p:cNvSpPr>
          <p:nvPr>
            <p:ph type="body" sz="quarter" idx="11"/>
          </p:nvPr>
        </p:nvSpPr>
        <p:spPr>
          <a:xfrm>
            <a:off x="763588" y="926156"/>
            <a:ext cx="8229600" cy="492489"/>
          </a:xfrm>
          <a:prstGeom prst="rect">
            <a:avLst/>
          </a:prstGeom>
        </p:spPr>
        <p:txBody>
          <a:bodyPr/>
          <a:lstStyle>
            <a:lvl1pPr marL="0" indent="0" algn="ctr">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
        <p:nvSpPr>
          <p:cNvPr id="12" name="Picture Placeholder 5"/>
          <p:cNvSpPr>
            <a:spLocks noGrp="1"/>
          </p:cNvSpPr>
          <p:nvPr>
            <p:ph type="pic" sz="quarter" idx="13"/>
          </p:nvPr>
        </p:nvSpPr>
        <p:spPr>
          <a:xfrm>
            <a:off x="3696794" y="1576714"/>
            <a:ext cx="2363187" cy="3451730"/>
          </a:xfrm>
          <a:prstGeom prst="rect">
            <a:avLst/>
          </a:prstGeom>
        </p:spPr>
        <p:txBody>
          <a:bodyPr/>
          <a:lstStyle>
            <a:lvl1pPr marL="0" indent="0">
              <a:buNone/>
              <a:defRPr>
                <a:solidFill>
                  <a:schemeClr val="bg1"/>
                </a:solidFill>
              </a:defRPr>
            </a:lvl1pPr>
          </a:lstStyle>
          <a:p>
            <a:endParaRPr lang="en-US" dirty="0"/>
          </a:p>
        </p:txBody>
      </p:sp>
    </p:spTree>
    <p:extLst>
      <p:ext uri="{BB962C8B-B14F-4D97-AF65-F5344CB8AC3E}">
        <p14:creationId xmlns:p14="http://schemas.microsoft.com/office/powerpoint/2010/main" val="1765838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728">
          <p15:clr>
            <a:srgbClr val="FBAE40"/>
          </p15:clr>
        </p15:guide>
        <p15:guide id="2" pos="5905">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 Text Bottom, 2 Picture Top (Squar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2"/>
          </p:nvPr>
        </p:nvSpPr>
        <p:spPr>
          <a:xfrm>
            <a:off x="776743" y="924233"/>
            <a:ext cx="3728854" cy="3431457"/>
          </a:xfrm>
          <a:prstGeom prst="rect">
            <a:avLst/>
          </a:prstGeom>
        </p:spPr>
        <p:txBody>
          <a:bodyPr/>
          <a:lstStyle>
            <a:lvl1pPr marL="0" indent="0">
              <a:buNone/>
              <a:defRPr>
                <a:solidFill>
                  <a:schemeClr val="bg1"/>
                </a:solidFill>
              </a:defRPr>
            </a:lvl1pPr>
          </a:lstStyle>
          <a:p>
            <a:endParaRPr lang="en-US" dirty="0"/>
          </a:p>
        </p:txBody>
      </p:sp>
      <p:sp>
        <p:nvSpPr>
          <p:cNvPr id="10" name="Text Placeholder 11"/>
          <p:cNvSpPr>
            <a:spLocks noGrp="1"/>
          </p:cNvSpPr>
          <p:nvPr>
            <p:ph type="body" sz="quarter" idx="11"/>
          </p:nvPr>
        </p:nvSpPr>
        <p:spPr>
          <a:xfrm>
            <a:off x="763588" y="4532366"/>
            <a:ext cx="3742010" cy="492489"/>
          </a:xfrm>
          <a:prstGeom prst="rect">
            <a:avLst/>
          </a:prstGeom>
        </p:spPr>
        <p:txBody>
          <a:bodyPr/>
          <a:lstStyle>
            <a:lvl1pPr marL="0" indent="0" algn="ctr">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
        <p:nvSpPr>
          <p:cNvPr id="13" name="Picture Placeholder 5"/>
          <p:cNvSpPr>
            <a:spLocks noGrp="1"/>
          </p:cNvSpPr>
          <p:nvPr>
            <p:ph type="pic" sz="quarter" idx="13"/>
          </p:nvPr>
        </p:nvSpPr>
        <p:spPr>
          <a:xfrm>
            <a:off x="5269407" y="928588"/>
            <a:ext cx="3728854" cy="3431457"/>
          </a:xfrm>
          <a:prstGeom prst="rect">
            <a:avLst/>
          </a:prstGeom>
        </p:spPr>
        <p:txBody>
          <a:bodyPr/>
          <a:lstStyle>
            <a:lvl1pPr marL="0" indent="0">
              <a:buNone/>
              <a:defRPr>
                <a:solidFill>
                  <a:schemeClr val="bg1"/>
                </a:solidFill>
              </a:defRPr>
            </a:lvl1pPr>
          </a:lstStyle>
          <a:p>
            <a:endParaRPr lang="en-US" dirty="0"/>
          </a:p>
        </p:txBody>
      </p:sp>
      <p:sp>
        <p:nvSpPr>
          <p:cNvPr id="14" name="Text Placeholder 11"/>
          <p:cNvSpPr>
            <a:spLocks noGrp="1"/>
          </p:cNvSpPr>
          <p:nvPr>
            <p:ph type="body" sz="quarter" idx="14"/>
          </p:nvPr>
        </p:nvSpPr>
        <p:spPr>
          <a:xfrm>
            <a:off x="5269406" y="4536721"/>
            <a:ext cx="3728855" cy="492489"/>
          </a:xfrm>
          <a:prstGeom prst="rect">
            <a:avLst/>
          </a:prstGeom>
        </p:spPr>
        <p:txBody>
          <a:bodyPr/>
          <a:lstStyle>
            <a:lvl1pPr marL="0" indent="0" algn="ctr">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Tree>
    <p:extLst>
      <p:ext uri="{BB962C8B-B14F-4D97-AF65-F5344CB8AC3E}">
        <p14:creationId xmlns:p14="http://schemas.microsoft.com/office/powerpoint/2010/main" val="2113805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728">
          <p15:clr>
            <a:srgbClr val="FBAE40"/>
          </p15:clr>
        </p15:guide>
        <p15:guide id="2" pos="5905">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 Text Bottom, 2 Picture Top (Wide Rectangl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10" name="Text Placeholder 11"/>
          <p:cNvSpPr>
            <a:spLocks noGrp="1"/>
          </p:cNvSpPr>
          <p:nvPr>
            <p:ph type="body" sz="quarter" idx="11"/>
          </p:nvPr>
        </p:nvSpPr>
        <p:spPr>
          <a:xfrm>
            <a:off x="775346" y="3574418"/>
            <a:ext cx="3987990" cy="492489"/>
          </a:xfrm>
          <a:prstGeom prst="rect">
            <a:avLst/>
          </a:prstGeom>
        </p:spPr>
        <p:txBody>
          <a:bodyPr/>
          <a:lstStyle>
            <a:lvl1pPr marL="0" indent="0" algn="ctr">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
        <p:nvSpPr>
          <p:cNvPr id="12" name="Picture Placeholder 5"/>
          <p:cNvSpPr>
            <a:spLocks noGrp="1"/>
          </p:cNvSpPr>
          <p:nvPr>
            <p:ph type="pic" sz="quarter" idx="15"/>
          </p:nvPr>
        </p:nvSpPr>
        <p:spPr>
          <a:xfrm>
            <a:off x="778334" y="1523714"/>
            <a:ext cx="3980480" cy="1933310"/>
          </a:xfrm>
          <a:prstGeom prst="rect">
            <a:avLst/>
          </a:prstGeom>
        </p:spPr>
        <p:txBody>
          <a:bodyPr/>
          <a:lstStyle>
            <a:lvl1pPr marL="0" indent="0">
              <a:buNone/>
              <a:defRPr>
                <a:solidFill>
                  <a:schemeClr val="bg1"/>
                </a:solidFill>
              </a:defRPr>
            </a:lvl1pPr>
          </a:lstStyle>
          <a:p>
            <a:endParaRPr lang="en-US" dirty="0"/>
          </a:p>
        </p:txBody>
      </p:sp>
      <p:sp>
        <p:nvSpPr>
          <p:cNvPr id="15" name="Text Placeholder 11"/>
          <p:cNvSpPr>
            <a:spLocks noGrp="1"/>
          </p:cNvSpPr>
          <p:nvPr>
            <p:ph type="body" sz="quarter" idx="16"/>
          </p:nvPr>
        </p:nvSpPr>
        <p:spPr>
          <a:xfrm>
            <a:off x="4974002" y="3587477"/>
            <a:ext cx="4027170" cy="492489"/>
          </a:xfrm>
          <a:prstGeom prst="rect">
            <a:avLst/>
          </a:prstGeom>
        </p:spPr>
        <p:txBody>
          <a:bodyPr/>
          <a:lstStyle>
            <a:lvl1pPr marL="0" indent="0" algn="ctr">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
        <p:nvSpPr>
          <p:cNvPr id="16" name="Picture Placeholder 5"/>
          <p:cNvSpPr>
            <a:spLocks noGrp="1"/>
          </p:cNvSpPr>
          <p:nvPr>
            <p:ph type="pic" sz="quarter" idx="17"/>
          </p:nvPr>
        </p:nvSpPr>
        <p:spPr>
          <a:xfrm>
            <a:off x="4976652" y="1536773"/>
            <a:ext cx="4019586" cy="1933310"/>
          </a:xfrm>
          <a:prstGeom prst="rect">
            <a:avLst/>
          </a:prstGeom>
        </p:spPr>
        <p:txBody>
          <a:bodyPr/>
          <a:lstStyle>
            <a:lvl1pPr marL="0" indent="0">
              <a:buNone/>
              <a:defRPr>
                <a:solidFill>
                  <a:schemeClr val="bg1"/>
                </a:solidFill>
              </a:defRPr>
            </a:lvl1pPr>
          </a:lstStyle>
          <a:p>
            <a:endParaRPr lang="en-US" dirty="0"/>
          </a:p>
        </p:txBody>
      </p:sp>
    </p:spTree>
    <p:extLst>
      <p:ext uri="{BB962C8B-B14F-4D97-AF65-F5344CB8AC3E}">
        <p14:creationId xmlns:p14="http://schemas.microsoft.com/office/powerpoint/2010/main" val="3484404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728">
          <p15:clr>
            <a:srgbClr val="FBAE40"/>
          </p15:clr>
        </p15:guide>
        <p15:guide id="2" pos="5905">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Text Bottom, 2 Picture Top (Tall Rectangl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10" name="Text Placeholder 11"/>
          <p:cNvSpPr>
            <a:spLocks noGrp="1"/>
          </p:cNvSpPr>
          <p:nvPr>
            <p:ph type="body" sz="quarter" idx="11"/>
          </p:nvPr>
        </p:nvSpPr>
        <p:spPr>
          <a:xfrm>
            <a:off x="771524" y="4532366"/>
            <a:ext cx="3200708" cy="492489"/>
          </a:xfrm>
          <a:prstGeom prst="rect">
            <a:avLst/>
          </a:prstGeom>
        </p:spPr>
        <p:txBody>
          <a:bodyPr/>
          <a:lstStyle>
            <a:lvl1pPr marL="0" indent="0" algn="ctr">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
        <p:nvSpPr>
          <p:cNvPr id="12" name="Picture Placeholder 5"/>
          <p:cNvSpPr>
            <a:spLocks noGrp="1"/>
          </p:cNvSpPr>
          <p:nvPr>
            <p:ph type="pic" sz="quarter" idx="13"/>
          </p:nvPr>
        </p:nvSpPr>
        <p:spPr>
          <a:xfrm>
            <a:off x="1102054" y="924232"/>
            <a:ext cx="2539648" cy="3441291"/>
          </a:xfrm>
          <a:prstGeom prst="rect">
            <a:avLst/>
          </a:prstGeom>
        </p:spPr>
        <p:txBody>
          <a:bodyPr/>
          <a:lstStyle>
            <a:lvl1pPr marL="0" indent="0">
              <a:buNone/>
              <a:defRPr>
                <a:solidFill>
                  <a:schemeClr val="bg1"/>
                </a:solidFill>
              </a:defRPr>
            </a:lvl1pPr>
          </a:lstStyle>
          <a:p>
            <a:endParaRPr lang="en-US" dirty="0"/>
          </a:p>
        </p:txBody>
      </p:sp>
      <p:sp>
        <p:nvSpPr>
          <p:cNvPr id="8" name="Text Placeholder 11"/>
          <p:cNvSpPr>
            <a:spLocks noGrp="1"/>
          </p:cNvSpPr>
          <p:nvPr>
            <p:ph type="body" sz="quarter" idx="14"/>
          </p:nvPr>
        </p:nvSpPr>
        <p:spPr>
          <a:xfrm>
            <a:off x="5791200" y="4536713"/>
            <a:ext cx="3201988" cy="492489"/>
          </a:xfrm>
          <a:prstGeom prst="rect">
            <a:avLst/>
          </a:prstGeom>
        </p:spPr>
        <p:txBody>
          <a:bodyPr/>
          <a:lstStyle>
            <a:lvl1pPr marL="0" indent="0" algn="ctr">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
        <p:nvSpPr>
          <p:cNvPr id="13" name="Picture Placeholder 5"/>
          <p:cNvSpPr>
            <a:spLocks noGrp="1"/>
          </p:cNvSpPr>
          <p:nvPr>
            <p:ph type="pic" sz="quarter" idx="15"/>
          </p:nvPr>
        </p:nvSpPr>
        <p:spPr>
          <a:xfrm>
            <a:off x="6122370" y="928579"/>
            <a:ext cx="2539648" cy="3441291"/>
          </a:xfrm>
          <a:prstGeom prst="rect">
            <a:avLst/>
          </a:prstGeom>
        </p:spPr>
        <p:txBody>
          <a:bodyPr/>
          <a:lstStyle>
            <a:lvl1pPr marL="0" indent="0">
              <a:buNone/>
              <a:defRPr>
                <a:solidFill>
                  <a:schemeClr val="bg1"/>
                </a:solidFill>
              </a:defRPr>
            </a:lvl1pPr>
          </a:lstStyle>
          <a:p>
            <a:endParaRPr lang="en-US" dirty="0"/>
          </a:p>
        </p:txBody>
      </p:sp>
    </p:spTree>
    <p:extLst>
      <p:ext uri="{BB962C8B-B14F-4D97-AF65-F5344CB8AC3E}">
        <p14:creationId xmlns:p14="http://schemas.microsoft.com/office/powerpoint/2010/main" val="3894799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728">
          <p15:clr>
            <a:srgbClr val="FBAE40"/>
          </p15:clr>
        </p15:guide>
        <p15:guide id="2" pos="5905">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 Text Top, 2 Picture Bottom (Squar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2"/>
          </p:nvPr>
        </p:nvSpPr>
        <p:spPr>
          <a:xfrm>
            <a:off x="779377" y="1612987"/>
            <a:ext cx="3642490" cy="3422612"/>
          </a:xfrm>
          <a:prstGeom prst="rect">
            <a:avLst/>
          </a:prstGeom>
        </p:spPr>
        <p:txBody>
          <a:bodyPr/>
          <a:lstStyle>
            <a:lvl1pPr marL="0" indent="0">
              <a:buNone/>
              <a:defRPr>
                <a:solidFill>
                  <a:schemeClr val="bg1"/>
                </a:solidFill>
              </a:defRPr>
            </a:lvl1pPr>
          </a:lstStyle>
          <a:p>
            <a:endParaRPr lang="en-US" dirty="0"/>
          </a:p>
        </p:txBody>
      </p:sp>
      <p:sp>
        <p:nvSpPr>
          <p:cNvPr id="10" name="Text Placeholder 11"/>
          <p:cNvSpPr>
            <a:spLocks noGrp="1"/>
          </p:cNvSpPr>
          <p:nvPr>
            <p:ph type="body" sz="quarter" idx="11"/>
          </p:nvPr>
        </p:nvSpPr>
        <p:spPr>
          <a:xfrm>
            <a:off x="763587" y="926157"/>
            <a:ext cx="3663353" cy="492489"/>
          </a:xfrm>
          <a:prstGeom prst="rect">
            <a:avLst/>
          </a:prstGeom>
        </p:spPr>
        <p:txBody>
          <a:bodyPr/>
          <a:lstStyle>
            <a:lvl1pPr marL="0" indent="0" algn="ctr">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
        <p:nvSpPr>
          <p:cNvPr id="13" name="Picture Placeholder 5"/>
          <p:cNvSpPr>
            <a:spLocks noGrp="1"/>
          </p:cNvSpPr>
          <p:nvPr>
            <p:ph type="pic" sz="quarter" idx="13"/>
          </p:nvPr>
        </p:nvSpPr>
        <p:spPr>
          <a:xfrm>
            <a:off x="5350698" y="1617342"/>
            <a:ext cx="3642490" cy="3422612"/>
          </a:xfrm>
          <a:prstGeom prst="rect">
            <a:avLst/>
          </a:prstGeom>
        </p:spPr>
        <p:txBody>
          <a:bodyPr/>
          <a:lstStyle>
            <a:lvl1pPr marL="0" indent="0">
              <a:buNone/>
              <a:defRPr>
                <a:solidFill>
                  <a:schemeClr val="bg1"/>
                </a:solidFill>
              </a:defRPr>
            </a:lvl1pPr>
          </a:lstStyle>
          <a:p>
            <a:endParaRPr lang="en-US" dirty="0"/>
          </a:p>
        </p:txBody>
      </p:sp>
      <p:sp>
        <p:nvSpPr>
          <p:cNvPr id="14" name="Text Placeholder 11"/>
          <p:cNvSpPr>
            <a:spLocks noGrp="1"/>
          </p:cNvSpPr>
          <p:nvPr>
            <p:ph type="body" sz="quarter" idx="14"/>
          </p:nvPr>
        </p:nvSpPr>
        <p:spPr>
          <a:xfrm>
            <a:off x="5350698" y="930512"/>
            <a:ext cx="3642490" cy="492489"/>
          </a:xfrm>
          <a:prstGeom prst="rect">
            <a:avLst/>
          </a:prstGeom>
        </p:spPr>
        <p:txBody>
          <a:bodyPr/>
          <a:lstStyle>
            <a:lvl1pPr marL="0" indent="0" algn="ctr">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Tree>
    <p:extLst>
      <p:ext uri="{BB962C8B-B14F-4D97-AF65-F5344CB8AC3E}">
        <p14:creationId xmlns:p14="http://schemas.microsoft.com/office/powerpoint/2010/main" val="748093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728">
          <p15:clr>
            <a:srgbClr val="FBAE40"/>
          </p15:clr>
        </p15:guide>
        <p15:guide id="2" pos="5905">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 Text Top, 2 Picture Bottom (Wide Rectangl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10" name="Text Placeholder 11"/>
          <p:cNvSpPr>
            <a:spLocks noGrp="1"/>
          </p:cNvSpPr>
          <p:nvPr>
            <p:ph type="body" sz="quarter" idx="11"/>
          </p:nvPr>
        </p:nvSpPr>
        <p:spPr>
          <a:xfrm>
            <a:off x="761297" y="1606282"/>
            <a:ext cx="3836830" cy="492489"/>
          </a:xfrm>
          <a:prstGeom prst="rect">
            <a:avLst/>
          </a:prstGeom>
        </p:spPr>
        <p:txBody>
          <a:bodyPr/>
          <a:lstStyle>
            <a:lvl1pPr marL="0" indent="0" algn="ctr">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
        <p:nvSpPr>
          <p:cNvPr id="12" name="Picture Placeholder 5"/>
          <p:cNvSpPr>
            <a:spLocks noGrp="1"/>
          </p:cNvSpPr>
          <p:nvPr>
            <p:ph type="pic" sz="quarter" idx="15"/>
          </p:nvPr>
        </p:nvSpPr>
        <p:spPr>
          <a:xfrm>
            <a:off x="763588" y="2229663"/>
            <a:ext cx="3829605" cy="1933310"/>
          </a:xfrm>
          <a:prstGeom prst="rect">
            <a:avLst/>
          </a:prstGeom>
        </p:spPr>
        <p:txBody>
          <a:bodyPr/>
          <a:lstStyle>
            <a:lvl1pPr marL="0" indent="0">
              <a:buNone/>
              <a:defRPr>
                <a:solidFill>
                  <a:schemeClr val="bg1"/>
                </a:solidFill>
              </a:defRPr>
            </a:lvl1pPr>
          </a:lstStyle>
          <a:p>
            <a:endParaRPr lang="en-US" dirty="0"/>
          </a:p>
        </p:txBody>
      </p:sp>
      <p:sp>
        <p:nvSpPr>
          <p:cNvPr id="15" name="Text Placeholder 11"/>
          <p:cNvSpPr>
            <a:spLocks noGrp="1"/>
          </p:cNvSpPr>
          <p:nvPr>
            <p:ph type="body" sz="quarter" idx="16"/>
          </p:nvPr>
        </p:nvSpPr>
        <p:spPr>
          <a:xfrm>
            <a:off x="5168557" y="1619341"/>
            <a:ext cx="3828854" cy="492489"/>
          </a:xfrm>
          <a:prstGeom prst="rect">
            <a:avLst/>
          </a:prstGeom>
        </p:spPr>
        <p:txBody>
          <a:bodyPr/>
          <a:lstStyle>
            <a:lvl1pPr marL="0" indent="0" algn="ctr">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
        <p:nvSpPr>
          <p:cNvPr id="16" name="Picture Placeholder 5"/>
          <p:cNvSpPr>
            <a:spLocks noGrp="1"/>
          </p:cNvSpPr>
          <p:nvPr>
            <p:ph type="pic" sz="quarter" idx="17"/>
          </p:nvPr>
        </p:nvSpPr>
        <p:spPr>
          <a:xfrm>
            <a:off x="5171545" y="2242722"/>
            <a:ext cx="3821644" cy="1933310"/>
          </a:xfrm>
          <a:prstGeom prst="rect">
            <a:avLst/>
          </a:prstGeom>
        </p:spPr>
        <p:txBody>
          <a:bodyPr/>
          <a:lstStyle>
            <a:lvl1pPr marL="0" indent="0">
              <a:buNone/>
              <a:defRPr>
                <a:solidFill>
                  <a:schemeClr val="bg1"/>
                </a:solidFill>
              </a:defRPr>
            </a:lvl1pPr>
          </a:lstStyle>
          <a:p>
            <a:endParaRPr lang="en-US" dirty="0"/>
          </a:p>
        </p:txBody>
      </p:sp>
    </p:spTree>
    <p:extLst>
      <p:ext uri="{BB962C8B-B14F-4D97-AF65-F5344CB8AC3E}">
        <p14:creationId xmlns:p14="http://schemas.microsoft.com/office/powerpoint/2010/main" val="2815941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728">
          <p15:clr>
            <a:srgbClr val="FBAE40"/>
          </p15:clr>
        </p15:guide>
        <p15:guide id="2" pos="5905">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 Text Top, 2 Picture Bottom (Tall Rectangl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10" name="Text Placeholder 11"/>
          <p:cNvSpPr>
            <a:spLocks noGrp="1"/>
          </p:cNvSpPr>
          <p:nvPr>
            <p:ph type="body" sz="quarter" idx="11"/>
          </p:nvPr>
        </p:nvSpPr>
        <p:spPr>
          <a:xfrm>
            <a:off x="763588" y="926157"/>
            <a:ext cx="3677783" cy="492489"/>
          </a:xfrm>
          <a:prstGeom prst="rect">
            <a:avLst/>
          </a:prstGeom>
        </p:spPr>
        <p:txBody>
          <a:bodyPr/>
          <a:lstStyle>
            <a:lvl1pPr marL="0" indent="0" algn="ctr">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
        <p:nvSpPr>
          <p:cNvPr id="12" name="Picture Placeholder 5"/>
          <p:cNvSpPr>
            <a:spLocks noGrp="1"/>
          </p:cNvSpPr>
          <p:nvPr>
            <p:ph type="pic" sz="quarter" idx="13"/>
          </p:nvPr>
        </p:nvSpPr>
        <p:spPr>
          <a:xfrm>
            <a:off x="1379084" y="1612987"/>
            <a:ext cx="2446790" cy="3406750"/>
          </a:xfrm>
          <a:prstGeom prst="rect">
            <a:avLst/>
          </a:prstGeom>
        </p:spPr>
        <p:txBody>
          <a:bodyPr/>
          <a:lstStyle>
            <a:lvl1pPr marL="0" indent="0">
              <a:buNone/>
              <a:defRPr>
                <a:solidFill>
                  <a:schemeClr val="bg1"/>
                </a:solidFill>
              </a:defRPr>
            </a:lvl1pPr>
          </a:lstStyle>
          <a:p>
            <a:endParaRPr lang="en-US" dirty="0"/>
          </a:p>
        </p:txBody>
      </p:sp>
      <p:sp>
        <p:nvSpPr>
          <p:cNvPr id="8" name="Text Placeholder 11"/>
          <p:cNvSpPr>
            <a:spLocks noGrp="1"/>
          </p:cNvSpPr>
          <p:nvPr>
            <p:ph type="body" sz="quarter" idx="14"/>
          </p:nvPr>
        </p:nvSpPr>
        <p:spPr>
          <a:xfrm>
            <a:off x="5316597" y="930504"/>
            <a:ext cx="3676591" cy="492489"/>
          </a:xfrm>
          <a:prstGeom prst="rect">
            <a:avLst/>
          </a:prstGeom>
        </p:spPr>
        <p:txBody>
          <a:bodyPr/>
          <a:lstStyle>
            <a:lvl1pPr marL="0" indent="0" algn="ctr">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
        <p:nvSpPr>
          <p:cNvPr id="13" name="Picture Placeholder 5"/>
          <p:cNvSpPr>
            <a:spLocks noGrp="1"/>
          </p:cNvSpPr>
          <p:nvPr>
            <p:ph type="pic" sz="quarter" idx="15"/>
          </p:nvPr>
        </p:nvSpPr>
        <p:spPr>
          <a:xfrm>
            <a:off x="5931497" y="1617334"/>
            <a:ext cx="2446790" cy="3406750"/>
          </a:xfrm>
          <a:prstGeom prst="rect">
            <a:avLst/>
          </a:prstGeom>
        </p:spPr>
        <p:txBody>
          <a:bodyPr/>
          <a:lstStyle>
            <a:lvl1pPr marL="0" indent="0">
              <a:buNone/>
              <a:defRPr>
                <a:solidFill>
                  <a:schemeClr val="bg1"/>
                </a:solidFill>
              </a:defRPr>
            </a:lvl1pPr>
          </a:lstStyle>
          <a:p>
            <a:endParaRPr lang="en-US" dirty="0"/>
          </a:p>
        </p:txBody>
      </p:sp>
    </p:spTree>
    <p:extLst>
      <p:ext uri="{BB962C8B-B14F-4D97-AF65-F5344CB8AC3E}">
        <p14:creationId xmlns:p14="http://schemas.microsoft.com/office/powerpoint/2010/main" val="1979141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728">
          <p15:clr>
            <a:srgbClr val="FBAE40"/>
          </p15:clr>
        </p15:guide>
        <p15:guide id="2" pos="5905">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Video Only">
    <p:spTree>
      <p:nvGrpSpPr>
        <p:cNvPr id="1" name=""/>
        <p:cNvGrpSpPr/>
        <p:nvPr/>
      </p:nvGrpSpPr>
      <p:grpSpPr>
        <a:xfrm>
          <a:off x="0" y="0"/>
          <a:ext cx="0" cy="0"/>
          <a:chOff x="0" y="0"/>
          <a:chExt cx="0" cy="0"/>
        </a:xfrm>
      </p:grpSpPr>
      <p:sp>
        <p:nvSpPr>
          <p:cNvPr id="3" name="Media Placeholder 2"/>
          <p:cNvSpPr>
            <a:spLocks noGrp="1"/>
          </p:cNvSpPr>
          <p:nvPr>
            <p:ph type="media" sz="quarter" idx="13"/>
          </p:nvPr>
        </p:nvSpPr>
        <p:spPr>
          <a:xfrm>
            <a:off x="763587" y="1036833"/>
            <a:ext cx="8229601" cy="3789701"/>
          </a:xfrm>
          <a:prstGeom prst="rect">
            <a:avLst/>
          </a:prstGeom>
          <a:ln w="12700">
            <a:solidFill>
              <a:schemeClr val="tx1"/>
            </a:solidFill>
          </a:ln>
        </p:spPr>
        <p:txBody>
          <a:bodyPr/>
          <a:lstStyle>
            <a:lvl1pPr marL="0" indent="0">
              <a:buNone/>
              <a:defRPr>
                <a:solidFill>
                  <a:schemeClr val="bg1"/>
                </a:solidFill>
              </a:defRPr>
            </a:lvl1pPr>
          </a:lstStyle>
          <a:p>
            <a:endParaRPr lang="en-US" dirty="0"/>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60743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Bottom, Video Top">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10" name="Text Placeholder 11"/>
          <p:cNvSpPr>
            <a:spLocks noGrp="1"/>
          </p:cNvSpPr>
          <p:nvPr>
            <p:ph type="body" sz="quarter" idx="11"/>
          </p:nvPr>
        </p:nvSpPr>
        <p:spPr>
          <a:xfrm>
            <a:off x="763587" y="4532366"/>
            <a:ext cx="8229601" cy="492489"/>
          </a:xfrm>
          <a:prstGeom prst="rect">
            <a:avLst/>
          </a:prstGeom>
        </p:spPr>
        <p:txBody>
          <a:bodyPr/>
          <a:lstStyle>
            <a:lvl1pPr marL="0" indent="0" algn="ctr">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
        <p:nvSpPr>
          <p:cNvPr id="12" name="Media Placeholder 2"/>
          <p:cNvSpPr>
            <a:spLocks noGrp="1"/>
          </p:cNvSpPr>
          <p:nvPr>
            <p:ph type="media" sz="quarter" idx="13"/>
          </p:nvPr>
        </p:nvSpPr>
        <p:spPr>
          <a:xfrm>
            <a:off x="944881" y="928425"/>
            <a:ext cx="7579688" cy="3490419"/>
          </a:xfrm>
          <a:prstGeom prst="rect">
            <a:avLst/>
          </a:prstGeom>
          <a:ln w="12700">
            <a:solidFill>
              <a:schemeClr val="tx1"/>
            </a:solidFill>
          </a:ln>
        </p:spPr>
        <p:txBody>
          <a:bodyPr/>
          <a:lstStyle>
            <a:lvl1pPr marL="0" indent="0">
              <a:buNone/>
              <a:defRPr>
                <a:solidFill>
                  <a:schemeClr val="bg1"/>
                </a:solidFill>
              </a:defRPr>
            </a:lvl1pPr>
          </a:lstStyle>
          <a:p>
            <a:endParaRPr lang="en-US" dirty="0"/>
          </a:p>
        </p:txBody>
      </p:sp>
    </p:spTree>
    <p:extLst>
      <p:ext uri="{BB962C8B-B14F-4D97-AF65-F5344CB8AC3E}">
        <p14:creationId xmlns:p14="http://schemas.microsoft.com/office/powerpoint/2010/main" val="371163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728">
          <p15:clr>
            <a:srgbClr val="FBAE40"/>
          </p15:clr>
        </p15:guide>
        <p15:guide id="2" pos="5905">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Top, Video Bottom">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10" name="Text Placeholder 11"/>
          <p:cNvSpPr>
            <a:spLocks noGrp="1"/>
          </p:cNvSpPr>
          <p:nvPr>
            <p:ph type="body" sz="quarter" idx="11"/>
          </p:nvPr>
        </p:nvSpPr>
        <p:spPr>
          <a:xfrm>
            <a:off x="763587" y="925038"/>
            <a:ext cx="8229601" cy="492489"/>
          </a:xfrm>
          <a:prstGeom prst="rect">
            <a:avLst/>
          </a:prstGeom>
        </p:spPr>
        <p:txBody>
          <a:bodyPr/>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
        <p:nvSpPr>
          <p:cNvPr id="12" name="Media Placeholder 2"/>
          <p:cNvSpPr>
            <a:spLocks noGrp="1"/>
          </p:cNvSpPr>
          <p:nvPr>
            <p:ph type="media" sz="quarter" idx="13"/>
          </p:nvPr>
        </p:nvSpPr>
        <p:spPr>
          <a:xfrm>
            <a:off x="1120874" y="1571595"/>
            <a:ext cx="7515027" cy="3462895"/>
          </a:xfrm>
          <a:prstGeom prst="rect">
            <a:avLst/>
          </a:prstGeom>
          <a:ln w="12700">
            <a:solidFill>
              <a:schemeClr val="tx1"/>
            </a:solidFill>
          </a:ln>
        </p:spPr>
        <p:txBody>
          <a:bodyPr/>
          <a:lstStyle>
            <a:lvl1pPr marL="0" indent="0">
              <a:buNone/>
              <a:defRPr>
                <a:solidFill>
                  <a:schemeClr val="bg1"/>
                </a:solidFill>
              </a:defRPr>
            </a:lvl1pPr>
          </a:lstStyle>
          <a:p>
            <a:endParaRPr lang="en-US" dirty="0"/>
          </a:p>
        </p:txBody>
      </p:sp>
    </p:spTree>
    <p:extLst>
      <p:ext uri="{BB962C8B-B14F-4D97-AF65-F5344CB8AC3E}">
        <p14:creationId xmlns:p14="http://schemas.microsoft.com/office/powerpoint/2010/main" val="1033750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728">
          <p15:clr>
            <a:srgbClr val="FBAE40"/>
          </p15:clr>
        </p15:guide>
        <p15:guide id="2" pos="5905">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9994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w/Sparks Logo">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8640868" y="317645"/>
            <a:ext cx="362001" cy="362001"/>
          </a:xfrm>
          <a:prstGeom prst="rect">
            <a:avLst/>
          </a:prstGeom>
        </p:spPr>
      </p:pic>
      <p:sp>
        <p:nvSpPr>
          <p:cNvPr id="9" name="TextBox 8"/>
          <p:cNvSpPr txBox="1"/>
          <p:nvPr userDrawn="1"/>
        </p:nvSpPr>
        <p:spPr>
          <a:xfrm>
            <a:off x="7904557" y="313979"/>
            <a:ext cx="921228" cy="369332"/>
          </a:xfrm>
          <a:prstGeom prst="rect">
            <a:avLst/>
          </a:prstGeom>
          <a:noFill/>
        </p:spPr>
        <p:txBody>
          <a:bodyPr wrap="square" rtlCol="0" anchor="ctr">
            <a:spAutoFit/>
          </a:bodyPr>
          <a:lstStyle/>
          <a:p>
            <a:r>
              <a:rPr lang="en-US" sz="1800" b="1" i="0" dirty="0">
                <a:solidFill>
                  <a:schemeClr val="bg1"/>
                </a:solidFill>
                <a:latin typeface="+mj-lt"/>
              </a:rPr>
              <a:t>Sparks</a:t>
            </a:r>
          </a:p>
        </p:txBody>
      </p:sp>
    </p:spTree>
    <p:extLst>
      <p:ext uri="{BB962C8B-B14F-4D97-AF65-F5344CB8AC3E}">
        <p14:creationId xmlns:p14="http://schemas.microsoft.com/office/powerpoint/2010/main" val="825676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w/Title and Sparks Logo">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pic>
        <p:nvPicPr>
          <p:cNvPr id="8" name="Picture 7"/>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8640868" y="317645"/>
            <a:ext cx="362001" cy="362001"/>
          </a:xfrm>
          <a:prstGeom prst="rect">
            <a:avLst/>
          </a:prstGeom>
        </p:spPr>
      </p:pic>
      <p:sp>
        <p:nvSpPr>
          <p:cNvPr id="9" name="TextBox 8"/>
          <p:cNvSpPr txBox="1"/>
          <p:nvPr userDrawn="1"/>
        </p:nvSpPr>
        <p:spPr>
          <a:xfrm>
            <a:off x="7904557" y="313979"/>
            <a:ext cx="921228" cy="369332"/>
          </a:xfrm>
          <a:prstGeom prst="rect">
            <a:avLst/>
          </a:prstGeom>
          <a:noFill/>
        </p:spPr>
        <p:txBody>
          <a:bodyPr wrap="square" rtlCol="0" anchor="ctr">
            <a:spAutoFit/>
          </a:bodyPr>
          <a:lstStyle/>
          <a:p>
            <a:r>
              <a:rPr lang="en-US" sz="1800" b="1" i="0" dirty="0">
                <a:solidFill>
                  <a:schemeClr val="bg1"/>
                </a:solidFill>
                <a:latin typeface="+mj-lt"/>
              </a:rPr>
              <a:t>Sparks</a:t>
            </a:r>
          </a:p>
        </p:txBody>
      </p:sp>
      <p:pic>
        <p:nvPicPr>
          <p:cNvPr id="2" name="Picture 1">
            <a:extLst>
              <a:ext uri="{FF2B5EF4-FFF2-40B4-BE49-F238E27FC236}">
                <a16:creationId xmlns:a16="http://schemas.microsoft.com/office/drawing/2014/main" id="{72AEE739-97C1-510E-D363-113D9C4EAE2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729557"/>
            <a:ext cx="9756775" cy="157685"/>
          </a:xfrm>
          <a:prstGeom prst="rect">
            <a:avLst/>
          </a:prstGeom>
        </p:spPr>
      </p:pic>
    </p:spTree>
    <p:extLst>
      <p:ext uri="{BB962C8B-B14F-4D97-AF65-F5344CB8AC3E}">
        <p14:creationId xmlns:p14="http://schemas.microsoft.com/office/powerpoint/2010/main" val="3660891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nk w/Title and Sparks Logo and Circles">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pic>
        <p:nvPicPr>
          <p:cNvPr id="8" name="Picture 7"/>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8640868" y="317645"/>
            <a:ext cx="362001" cy="362001"/>
          </a:xfrm>
          <a:prstGeom prst="rect">
            <a:avLst/>
          </a:prstGeom>
        </p:spPr>
      </p:pic>
      <p:sp>
        <p:nvSpPr>
          <p:cNvPr id="9" name="TextBox 8"/>
          <p:cNvSpPr txBox="1"/>
          <p:nvPr userDrawn="1"/>
        </p:nvSpPr>
        <p:spPr>
          <a:xfrm>
            <a:off x="7904557" y="313979"/>
            <a:ext cx="921228" cy="369332"/>
          </a:xfrm>
          <a:prstGeom prst="rect">
            <a:avLst/>
          </a:prstGeom>
          <a:noFill/>
        </p:spPr>
        <p:txBody>
          <a:bodyPr wrap="square" rtlCol="0" anchor="ctr">
            <a:spAutoFit/>
          </a:bodyPr>
          <a:lstStyle/>
          <a:p>
            <a:r>
              <a:rPr lang="en-US" sz="1800" b="1" i="0" dirty="0">
                <a:solidFill>
                  <a:schemeClr val="bg1"/>
                </a:solidFill>
                <a:latin typeface="+mj-lt"/>
              </a:rPr>
              <a:t>Sparks</a:t>
            </a:r>
          </a:p>
        </p:txBody>
      </p:sp>
      <p:pic>
        <p:nvPicPr>
          <p:cNvPr id="2" name="Picture 1">
            <a:extLst>
              <a:ext uri="{FF2B5EF4-FFF2-40B4-BE49-F238E27FC236}">
                <a16:creationId xmlns:a16="http://schemas.microsoft.com/office/drawing/2014/main" id="{AC79605E-E472-6662-4FA2-194D6AD1B0B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729557"/>
            <a:ext cx="9756775" cy="157685"/>
          </a:xfrm>
          <a:prstGeom prst="rect">
            <a:avLst/>
          </a:prstGeom>
        </p:spPr>
      </p:pic>
    </p:spTree>
    <p:extLst>
      <p:ext uri="{BB962C8B-B14F-4D97-AF65-F5344CB8AC3E}">
        <p14:creationId xmlns:p14="http://schemas.microsoft.com/office/powerpoint/2010/main" val="2806451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image" Target="../media/image3.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image" Target="../media/image1.png"/><Relationship Id="rId5" Type="http://schemas.openxmlformats.org/officeDocument/2006/relationships/slideLayout" Target="../slideLayouts/slideLayout6.xml"/><Relationship Id="rId10" Type="http://schemas.openxmlformats.org/officeDocument/2006/relationships/image" Target="../media/image2.png"/><Relationship Id="rId4" Type="http://schemas.openxmlformats.org/officeDocument/2006/relationships/slideLayout" Target="../slideLayouts/slideLayout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slideLayout" Target="../slideLayouts/slideLayout27.xml"/><Relationship Id="rId26" Type="http://schemas.openxmlformats.org/officeDocument/2006/relationships/image" Target="../media/image1.png"/><Relationship Id="rId3" Type="http://schemas.openxmlformats.org/officeDocument/2006/relationships/slideLayout" Target="../slideLayouts/slideLayout12.xml"/><Relationship Id="rId21" Type="http://schemas.openxmlformats.org/officeDocument/2006/relationships/slideLayout" Target="../slideLayouts/slideLayout30.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slideLayout" Target="../slideLayouts/slideLayout26.xml"/><Relationship Id="rId25" Type="http://schemas.openxmlformats.org/officeDocument/2006/relationships/image" Target="../media/image2.png"/><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slideLayout" Target="../slideLayouts/slideLayout29.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24" Type="http://schemas.openxmlformats.org/officeDocument/2006/relationships/theme" Target="../theme/theme3.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23" Type="http://schemas.openxmlformats.org/officeDocument/2006/relationships/slideLayout" Target="../slideLayouts/slideLayout32.xml"/><Relationship Id="rId10" Type="http://schemas.openxmlformats.org/officeDocument/2006/relationships/slideLayout" Target="../slideLayouts/slideLayout19.xml"/><Relationship Id="rId19" Type="http://schemas.openxmlformats.org/officeDocument/2006/relationships/slideLayout" Target="../slideLayouts/slideLayout28.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 Id="rId22" Type="http://schemas.openxmlformats.org/officeDocument/2006/relationships/slideLayout" Target="../slideLayouts/slideLayout31.xml"/><Relationship Id="rId27"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5.xml"/><Relationship Id="rId7" Type="http://schemas.openxmlformats.org/officeDocument/2006/relationships/image" Target="../media/image3.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image" Target="../media/image3.png"/><Relationship Id="rId5" Type="http://schemas.openxmlformats.org/officeDocument/2006/relationships/theme" Target="../theme/theme5.xml"/><Relationship Id="rId4"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15" name="Straight Connector 14"/>
          <p:cNvCxnSpPr/>
          <p:nvPr userDrawn="1"/>
        </p:nvCxnSpPr>
        <p:spPr>
          <a:xfrm>
            <a:off x="3938992" y="3167147"/>
            <a:ext cx="5817783" cy="0"/>
          </a:xfrm>
          <a:prstGeom prst="line">
            <a:avLst/>
          </a:prstGeom>
          <a:ln w="12700">
            <a:solidFill>
              <a:schemeClr val="bg1">
                <a:alpha val="60000"/>
              </a:schemeClr>
            </a:solidFill>
            <a:prstDash val="dash"/>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rot="16200000">
            <a:off x="1011276" y="2693112"/>
            <a:ext cx="5491597" cy="88752"/>
          </a:xfrm>
          <a:prstGeom prst="rect">
            <a:avLst/>
          </a:prstGeom>
        </p:spPr>
      </p:pic>
    </p:spTree>
    <p:extLst>
      <p:ext uri="{BB962C8B-B14F-4D97-AF65-F5344CB8AC3E}">
        <p14:creationId xmlns:p14="http://schemas.microsoft.com/office/powerpoint/2010/main" val="3344159532"/>
      </p:ext>
    </p:extLst>
  </p:cSld>
  <p:clrMap bg1="lt1" tx1="dk1" bg2="lt2" tx2="dk2" accent1="accent1" accent2="accent2" accent3="accent3" accent4="accent4" accent5="accent5" accent6="accent6" hlink="hlink" folHlink="folHlink"/>
  <p:sldLayoutIdLst>
    <p:sldLayoutId id="2147483689"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lnSpc>
          <a:spcPct val="90000"/>
        </a:lnSpc>
        <a:spcBef>
          <a:spcPct val="0"/>
        </a:spcBef>
        <a:buNone/>
        <a:defRPr lang="en-US" sz="4000" b="1" kern="1200" cap="all" baseline="0" smtClean="0">
          <a:solidFill>
            <a:srgbClr val="8CC443"/>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81" userDrawn="1">
          <p15:clr>
            <a:srgbClr val="F26B43"/>
          </p15:clr>
        </p15:guide>
        <p15:guide id="2" pos="5665" userDrawn="1">
          <p15:clr>
            <a:srgbClr val="F26B43"/>
          </p15:clr>
        </p15:guide>
        <p15:guide id="3" orient="horz" pos="216" userDrawn="1">
          <p15:clr>
            <a:srgbClr val="F26B43"/>
          </p15:clr>
        </p15:guide>
        <p15:guide id="4" orient="horz" pos="316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10" cstate="hqprint">
            <a:extLst>
              <a:ext uri="{28A0092B-C50C-407E-A947-70E740481C1C}">
                <a14:useLocalDpi xmlns:a14="http://schemas.microsoft.com/office/drawing/2010/main" val="0"/>
              </a:ext>
            </a:extLst>
          </a:blip>
          <a:stretch>
            <a:fillRect/>
          </a:stretch>
        </p:blipFill>
        <p:spPr>
          <a:xfrm>
            <a:off x="8640868" y="317318"/>
            <a:ext cx="362001" cy="362001"/>
          </a:xfrm>
          <a:prstGeom prst="rect">
            <a:avLst/>
          </a:prstGeom>
        </p:spPr>
      </p:pic>
      <p:sp>
        <p:nvSpPr>
          <p:cNvPr id="3" name="TextBox 2"/>
          <p:cNvSpPr txBox="1"/>
          <p:nvPr userDrawn="1"/>
        </p:nvSpPr>
        <p:spPr>
          <a:xfrm>
            <a:off x="7904557" y="313652"/>
            <a:ext cx="921228" cy="369332"/>
          </a:xfrm>
          <a:prstGeom prst="rect">
            <a:avLst/>
          </a:prstGeom>
          <a:noFill/>
        </p:spPr>
        <p:txBody>
          <a:bodyPr wrap="square" rtlCol="0" anchor="ctr">
            <a:spAutoFit/>
          </a:bodyPr>
          <a:lstStyle/>
          <a:p>
            <a:r>
              <a:rPr lang="en-US" sz="1800" b="1" i="0" dirty="0">
                <a:solidFill>
                  <a:schemeClr val="bg1"/>
                </a:solidFill>
                <a:latin typeface="+mj-lt"/>
              </a:rPr>
              <a:t>Sparks</a:t>
            </a:r>
          </a:p>
        </p:txBody>
      </p:sp>
      <p:sp>
        <p:nvSpPr>
          <p:cNvPr id="6" name="Title Placeholder 5"/>
          <p:cNvSpPr>
            <a:spLocks noGrp="1"/>
          </p:cNvSpPr>
          <p:nvPr>
            <p:ph type="title"/>
          </p:nvPr>
        </p:nvSpPr>
        <p:spPr>
          <a:xfrm>
            <a:off x="753906" y="141968"/>
            <a:ext cx="6249928" cy="466344"/>
          </a:xfrm>
          <a:prstGeom prst="rect">
            <a:avLst/>
          </a:prstGeom>
        </p:spPr>
        <p:txBody>
          <a:bodyPr vert="horz" lIns="91440" tIns="45720" rIns="91440" bIns="45720" rtlCol="0" anchor="ctr">
            <a:noAutofit/>
          </a:bodyPr>
          <a:lstStyle/>
          <a:p>
            <a:r>
              <a:rPr lang="en-US" dirty="0"/>
              <a:t>Click to edit Master title style</a:t>
            </a:r>
          </a:p>
        </p:txBody>
      </p:sp>
      <p:sp>
        <p:nvSpPr>
          <p:cNvPr id="8" name="TextBox 7"/>
          <p:cNvSpPr txBox="1"/>
          <p:nvPr userDrawn="1"/>
        </p:nvSpPr>
        <p:spPr>
          <a:xfrm>
            <a:off x="6096000" y="5205046"/>
            <a:ext cx="3660775" cy="281354"/>
          </a:xfrm>
          <a:prstGeom prst="rect">
            <a:avLst/>
          </a:prstGeom>
          <a:noFill/>
        </p:spPr>
        <p:txBody>
          <a:bodyPr wrap="square" rtlCol="0">
            <a:spAutoFit/>
          </a:bodyPr>
          <a:lstStyle/>
          <a:p>
            <a:pPr algn="r"/>
            <a:r>
              <a:rPr lang="en-US" sz="1200" dirty="0">
                <a:solidFill>
                  <a:schemeClr val="bg1"/>
                </a:solidFill>
              </a:rPr>
              <a:t>© 2017 Regents of the University of Michigan</a:t>
            </a:r>
          </a:p>
        </p:txBody>
      </p:sp>
      <p:pic>
        <p:nvPicPr>
          <p:cNvPr id="5" name="Picture 4">
            <a:extLst>
              <a:ext uri="{FF2B5EF4-FFF2-40B4-BE49-F238E27FC236}">
                <a16:creationId xmlns:a16="http://schemas.microsoft.com/office/drawing/2014/main" id="{FC3A78EB-0500-9BD0-3D52-7D7EE080E964}"/>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0" y="729557"/>
            <a:ext cx="9756775" cy="157685"/>
          </a:xfrm>
          <a:prstGeom prst="rect">
            <a:avLst/>
          </a:prstGeom>
        </p:spPr>
      </p:pic>
      <p:pic>
        <p:nvPicPr>
          <p:cNvPr id="4" name="Picture 3" descr="A green star on a black background&#10;&#10;Description automatically generated">
            <a:extLst>
              <a:ext uri="{FF2B5EF4-FFF2-40B4-BE49-F238E27FC236}">
                <a16:creationId xmlns:a16="http://schemas.microsoft.com/office/drawing/2014/main" id="{5A488DF4-2336-C6EE-3DBE-C3BB3EEA9BE3}"/>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01220" y="58301"/>
            <a:ext cx="577530" cy="633678"/>
          </a:xfrm>
          <a:prstGeom prst="rect">
            <a:avLst/>
          </a:prstGeom>
        </p:spPr>
      </p:pic>
    </p:spTree>
    <p:extLst>
      <p:ext uri="{BB962C8B-B14F-4D97-AF65-F5344CB8AC3E}">
        <p14:creationId xmlns:p14="http://schemas.microsoft.com/office/powerpoint/2010/main" val="3800243845"/>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lang="en-US" sz="2800" b="1" kern="1200" cap="all" baseline="0" smtClean="0">
          <a:solidFill>
            <a:srgbClr val="0D257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168" userDrawn="1">
          <p15:clr>
            <a:srgbClr val="F26B43"/>
          </p15:clr>
        </p15:guide>
        <p15:guide id="2" pos="481" userDrawn="1">
          <p15:clr>
            <a:srgbClr val="F26B43"/>
          </p15:clr>
        </p15:guide>
        <p15:guide id="3" pos="5665" userDrawn="1">
          <p15:clr>
            <a:srgbClr val="F26B43"/>
          </p15:clr>
        </p15:guide>
        <p15:guide id="4" orient="horz" pos="21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Title Placeholder 5"/>
          <p:cNvSpPr>
            <a:spLocks noGrp="1"/>
          </p:cNvSpPr>
          <p:nvPr>
            <p:ph type="title"/>
          </p:nvPr>
        </p:nvSpPr>
        <p:spPr>
          <a:xfrm>
            <a:off x="771524" y="141968"/>
            <a:ext cx="6955949" cy="466344"/>
          </a:xfrm>
          <a:prstGeom prst="rect">
            <a:avLst/>
          </a:prstGeom>
        </p:spPr>
        <p:txBody>
          <a:bodyPr vert="horz" lIns="91440" tIns="45720" rIns="91440" bIns="45720" rtlCol="0" anchor="ctr">
            <a:noAutofit/>
          </a:bodyPr>
          <a:lstStyle/>
          <a:p>
            <a:r>
              <a:rPr lang="en-US" dirty="0"/>
              <a:t>Click to edit Master title style</a:t>
            </a:r>
          </a:p>
        </p:txBody>
      </p:sp>
      <p:pic>
        <p:nvPicPr>
          <p:cNvPr id="11" name="Picture 10"/>
          <p:cNvPicPr>
            <a:picLocks noChangeAspect="1"/>
          </p:cNvPicPr>
          <p:nvPr userDrawn="1"/>
        </p:nvPicPr>
        <p:blipFill>
          <a:blip r:embed="rId25" cstate="hqprint">
            <a:extLst>
              <a:ext uri="{28A0092B-C50C-407E-A947-70E740481C1C}">
                <a14:useLocalDpi xmlns:a14="http://schemas.microsoft.com/office/drawing/2010/main" val="0"/>
              </a:ext>
            </a:extLst>
          </a:blip>
          <a:stretch>
            <a:fillRect/>
          </a:stretch>
        </p:blipFill>
        <p:spPr>
          <a:xfrm>
            <a:off x="8640868" y="317644"/>
            <a:ext cx="362001" cy="362001"/>
          </a:xfrm>
          <a:prstGeom prst="rect">
            <a:avLst/>
          </a:prstGeom>
        </p:spPr>
      </p:pic>
      <p:sp>
        <p:nvSpPr>
          <p:cNvPr id="12" name="TextBox 11"/>
          <p:cNvSpPr txBox="1"/>
          <p:nvPr userDrawn="1"/>
        </p:nvSpPr>
        <p:spPr>
          <a:xfrm>
            <a:off x="7904557" y="313978"/>
            <a:ext cx="921228" cy="369332"/>
          </a:xfrm>
          <a:prstGeom prst="rect">
            <a:avLst/>
          </a:prstGeom>
          <a:noFill/>
        </p:spPr>
        <p:txBody>
          <a:bodyPr wrap="square" rtlCol="0" anchor="ctr">
            <a:spAutoFit/>
          </a:bodyPr>
          <a:lstStyle/>
          <a:p>
            <a:r>
              <a:rPr lang="en-US" sz="1800" b="1" i="0" dirty="0">
                <a:solidFill>
                  <a:schemeClr val="bg1"/>
                </a:solidFill>
                <a:latin typeface="+mj-lt"/>
              </a:rPr>
              <a:t>Sparks</a:t>
            </a:r>
          </a:p>
        </p:txBody>
      </p:sp>
      <p:sp>
        <p:nvSpPr>
          <p:cNvPr id="9" name="TextBox 8"/>
          <p:cNvSpPr txBox="1"/>
          <p:nvPr userDrawn="1"/>
        </p:nvSpPr>
        <p:spPr>
          <a:xfrm>
            <a:off x="6096000" y="5205046"/>
            <a:ext cx="3660775" cy="281354"/>
          </a:xfrm>
          <a:prstGeom prst="rect">
            <a:avLst/>
          </a:prstGeom>
          <a:noFill/>
        </p:spPr>
        <p:txBody>
          <a:bodyPr wrap="square" rtlCol="0">
            <a:spAutoFit/>
          </a:bodyPr>
          <a:lstStyle/>
          <a:p>
            <a:pPr algn="r"/>
            <a:r>
              <a:rPr lang="en-US" sz="1200" dirty="0">
                <a:solidFill>
                  <a:schemeClr val="bg1"/>
                </a:solidFill>
              </a:rPr>
              <a:t>© 2017 Regents of the University of Michigan</a:t>
            </a:r>
          </a:p>
        </p:txBody>
      </p:sp>
      <p:pic>
        <p:nvPicPr>
          <p:cNvPr id="2" name="Picture 1">
            <a:extLst>
              <a:ext uri="{FF2B5EF4-FFF2-40B4-BE49-F238E27FC236}">
                <a16:creationId xmlns:a16="http://schemas.microsoft.com/office/drawing/2014/main" id="{D61269A2-20CA-8FD0-C000-995256F69BA1}"/>
              </a:ext>
            </a:extLst>
          </p:cNvPr>
          <p:cNvPicPr>
            <a:picLocks noChangeAspect="1"/>
          </p:cNvPicPr>
          <p:nvPr userDrawn="1"/>
        </p:nvPicPr>
        <p:blipFill>
          <a:blip r:embed="rId26">
            <a:extLst>
              <a:ext uri="{28A0092B-C50C-407E-A947-70E740481C1C}">
                <a14:useLocalDpi xmlns:a14="http://schemas.microsoft.com/office/drawing/2010/main" val="0"/>
              </a:ext>
            </a:extLst>
          </a:blip>
          <a:stretch>
            <a:fillRect/>
          </a:stretch>
        </p:blipFill>
        <p:spPr>
          <a:xfrm>
            <a:off x="0" y="729557"/>
            <a:ext cx="9756775" cy="157685"/>
          </a:xfrm>
          <a:prstGeom prst="rect">
            <a:avLst/>
          </a:prstGeom>
        </p:spPr>
      </p:pic>
      <p:pic>
        <p:nvPicPr>
          <p:cNvPr id="4" name="Picture 3" descr="A green star on a black background&#10;&#10;Description automatically generated">
            <a:extLst>
              <a:ext uri="{FF2B5EF4-FFF2-40B4-BE49-F238E27FC236}">
                <a16:creationId xmlns:a16="http://schemas.microsoft.com/office/drawing/2014/main" id="{E26BA556-A7E5-1C05-C8CF-B02B4832129B}"/>
              </a:ext>
            </a:extLst>
          </p:cNvPr>
          <p:cNvPicPr>
            <a:picLocks noChangeAspect="1"/>
          </p:cNvPicPr>
          <p:nvPr userDrawn="1"/>
        </p:nvPicPr>
        <p:blipFill>
          <a:blip r:embed="rId27">
            <a:extLst>
              <a:ext uri="{28A0092B-C50C-407E-A947-70E740481C1C}">
                <a14:useLocalDpi xmlns:a14="http://schemas.microsoft.com/office/drawing/2010/main" val="0"/>
              </a:ext>
            </a:extLst>
          </a:blip>
          <a:stretch>
            <a:fillRect/>
          </a:stretch>
        </p:blipFill>
        <p:spPr>
          <a:xfrm>
            <a:off x="101220" y="58301"/>
            <a:ext cx="577530" cy="633678"/>
          </a:xfrm>
          <a:prstGeom prst="rect">
            <a:avLst/>
          </a:prstGeom>
        </p:spPr>
      </p:pic>
    </p:spTree>
    <p:extLst>
      <p:ext uri="{BB962C8B-B14F-4D97-AF65-F5344CB8AC3E}">
        <p14:creationId xmlns:p14="http://schemas.microsoft.com/office/powerpoint/2010/main" val="1588714018"/>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7" r:id="rId5"/>
    <p:sldLayoutId id="2147483663" r:id="rId6"/>
    <p:sldLayoutId id="2147483664" r:id="rId7"/>
    <p:sldLayoutId id="2147483665" r:id="rId8"/>
    <p:sldLayoutId id="2147483666"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lang="en-US" sz="2800" b="1" kern="1200" cap="all" baseline="0" smtClean="0">
          <a:solidFill>
            <a:srgbClr val="0D257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81" userDrawn="1">
          <p15:clr>
            <a:srgbClr val="F26B43"/>
          </p15:clr>
        </p15:guide>
        <p15:guide id="2" pos="5665" userDrawn="1">
          <p15:clr>
            <a:srgbClr val="F26B43"/>
          </p15:clr>
        </p15:guide>
        <p15:guide id="3" orient="horz" pos="216" userDrawn="1">
          <p15:clr>
            <a:srgbClr val="F26B43"/>
          </p15:clr>
        </p15:guide>
        <p15:guide id="4" orient="horz" pos="3168"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Title Placeholder 5"/>
          <p:cNvSpPr>
            <a:spLocks noGrp="1"/>
          </p:cNvSpPr>
          <p:nvPr>
            <p:ph type="title"/>
          </p:nvPr>
        </p:nvSpPr>
        <p:spPr>
          <a:xfrm>
            <a:off x="753906" y="141968"/>
            <a:ext cx="6955949" cy="466344"/>
          </a:xfrm>
          <a:prstGeom prst="rect">
            <a:avLst/>
          </a:prstGeom>
        </p:spPr>
        <p:txBody>
          <a:bodyPr vert="horz" lIns="91440" tIns="45720" rIns="91440" bIns="45720" rtlCol="0" anchor="ctr">
            <a:noAutofit/>
          </a:bodyPr>
          <a:lstStyle/>
          <a:p>
            <a:r>
              <a:rPr lang="en-US" dirty="0"/>
              <a:t>Click to edit Master title style</a:t>
            </a:r>
          </a:p>
        </p:txBody>
      </p:sp>
      <p:pic>
        <p:nvPicPr>
          <p:cNvPr id="8" name="Picture 7"/>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8640868" y="317643"/>
            <a:ext cx="362001" cy="362001"/>
          </a:xfrm>
          <a:prstGeom prst="rect">
            <a:avLst/>
          </a:prstGeom>
        </p:spPr>
      </p:pic>
      <p:sp>
        <p:nvSpPr>
          <p:cNvPr id="9" name="TextBox 8"/>
          <p:cNvSpPr txBox="1"/>
          <p:nvPr userDrawn="1"/>
        </p:nvSpPr>
        <p:spPr>
          <a:xfrm>
            <a:off x="7904557" y="313977"/>
            <a:ext cx="921228" cy="369332"/>
          </a:xfrm>
          <a:prstGeom prst="rect">
            <a:avLst/>
          </a:prstGeom>
          <a:noFill/>
        </p:spPr>
        <p:txBody>
          <a:bodyPr wrap="square" rtlCol="0" anchor="ctr">
            <a:spAutoFit/>
          </a:bodyPr>
          <a:lstStyle/>
          <a:p>
            <a:r>
              <a:rPr lang="en-US" sz="1800" b="1" i="0" dirty="0">
                <a:solidFill>
                  <a:schemeClr val="bg1"/>
                </a:solidFill>
                <a:latin typeface="+mj-lt"/>
              </a:rPr>
              <a:t>Sparks</a:t>
            </a:r>
          </a:p>
        </p:txBody>
      </p:sp>
      <p:sp>
        <p:nvSpPr>
          <p:cNvPr id="11" name="TextBox 10"/>
          <p:cNvSpPr txBox="1"/>
          <p:nvPr userDrawn="1"/>
        </p:nvSpPr>
        <p:spPr>
          <a:xfrm>
            <a:off x="6096000" y="5205046"/>
            <a:ext cx="3660775" cy="281354"/>
          </a:xfrm>
          <a:prstGeom prst="rect">
            <a:avLst/>
          </a:prstGeom>
          <a:noFill/>
        </p:spPr>
        <p:txBody>
          <a:bodyPr wrap="square" rtlCol="0">
            <a:spAutoFit/>
          </a:bodyPr>
          <a:lstStyle/>
          <a:p>
            <a:pPr algn="r"/>
            <a:r>
              <a:rPr lang="en-US" sz="1200" dirty="0">
                <a:solidFill>
                  <a:schemeClr val="bg1"/>
                </a:solidFill>
              </a:rPr>
              <a:t>© 2017 Regents of the University of Michigan</a:t>
            </a:r>
          </a:p>
        </p:txBody>
      </p:sp>
      <p:pic>
        <p:nvPicPr>
          <p:cNvPr id="2" name="Picture 1">
            <a:extLst>
              <a:ext uri="{FF2B5EF4-FFF2-40B4-BE49-F238E27FC236}">
                <a16:creationId xmlns:a16="http://schemas.microsoft.com/office/drawing/2014/main" id="{6ADBBF67-C6A2-4486-E2F0-C54B478C2668}"/>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729557"/>
            <a:ext cx="9756775" cy="157685"/>
          </a:xfrm>
          <a:prstGeom prst="rect">
            <a:avLst/>
          </a:prstGeom>
        </p:spPr>
      </p:pic>
      <p:pic>
        <p:nvPicPr>
          <p:cNvPr id="3" name="Picture 2" descr="A green star on a black background&#10;&#10;Description automatically generated">
            <a:extLst>
              <a:ext uri="{FF2B5EF4-FFF2-40B4-BE49-F238E27FC236}">
                <a16:creationId xmlns:a16="http://schemas.microsoft.com/office/drawing/2014/main" id="{E19D9A0D-28E1-C26C-1734-BF36C3E571F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1220" y="58301"/>
            <a:ext cx="577530" cy="633678"/>
          </a:xfrm>
          <a:prstGeom prst="rect">
            <a:avLst/>
          </a:prstGeom>
        </p:spPr>
      </p:pic>
    </p:spTree>
    <p:extLst>
      <p:ext uri="{BB962C8B-B14F-4D97-AF65-F5344CB8AC3E}">
        <p14:creationId xmlns:p14="http://schemas.microsoft.com/office/powerpoint/2010/main" val="706269733"/>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lang="en-US" sz="2800" b="1" kern="1200" cap="all" baseline="0" smtClean="0">
          <a:solidFill>
            <a:srgbClr val="0D257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81" userDrawn="1">
          <p15:clr>
            <a:srgbClr val="F26B43"/>
          </p15:clr>
        </p15:guide>
        <p15:guide id="2" orient="horz" pos="216" userDrawn="1">
          <p15:clr>
            <a:srgbClr val="F26B43"/>
          </p15:clr>
        </p15:guide>
        <p15:guide id="3" pos="5665" userDrawn="1">
          <p15:clr>
            <a:srgbClr val="F26B43"/>
          </p15:clr>
        </p15:guide>
        <p15:guide id="4" orient="horz" pos="3168"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Title Placeholder 5"/>
          <p:cNvSpPr>
            <a:spLocks noGrp="1"/>
          </p:cNvSpPr>
          <p:nvPr>
            <p:ph type="title"/>
          </p:nvPr>
        </p:nvSpPr>
        <p:spPr>
          <a:xfrm>
            <a:off x="771524" y="141968"/>
            <a:ext cx="6955949" cy="466344"/>
          </a:xfrm>
          <a:prstGeom prst="rect">
            <a:avLst/>
          </a:prstGeom>
        </p:spPr>
        <p:txBody>
          <a:bodyPr vert="horz" lIns="91440" tIns="45720" rIns="91440" bIns="45720" rtlCol="0" anchor="ctr">
            <a:noAutofit/>
          </a:bodyPr>
          <a:lstStyle/>
          <a:p>
            <a:r>
              <a:rPr lang="en-US" dirty="0"/>
              <a:t>Click to edit Master title style</a:t>
            </a:r>
          </a:p>
        </p:txBody>
      </p:sp>
      <p:sp>
        <p:nvSpPr>
          <p:cNvPr id="4" name="TextBox 3"/>
          <p:cNvSpPr txBox="1"/>
          <p:nvPr userDrawn="1"/>
        </p:nvSpPr>
        <p:spPr>
          <a:xfrm>
            <a:off x="6096000" y="5205046"/>
            <a:ext cx="3660775" cy="281354"/>
          </a:xfrm>
          <a:prstGeom prst="rect">
            <a:avLst/>
          </a:prstGeom>
          <a:noFill/>
        </p:spPr>
        <p:txBody>
          <a:bodyPr wrap="square" rtlCol="0">
            <a:spAutoFit/>
          </a:bodyPr>
          <a:lstStyle/>
          <a:p>
            <a:pPr algn="r"/>
            <a:r>
              <a:rPr lang="en-US" sz="1200" dirty="0">
                <a:solidFill>
                  <a:schemeClr val="bg1"/>
                </a:solidFill>
              </a:rPr>
              <a:t>© 2017 Regents of the University of Michigan</a:t>
            </a:r>
          </a:p>
        </p:txBody>
      </p:sp>
      <p:pic>
        <p:nvPicPr>
          <p:cNvPr id="2" name="Picture 1" descr="A green star on a black background&#10;&#10;Description automatically generated">
            <a:extLst>
              <a:ext uri="{FF2B5EF4-FFF2-40B4-BE49-F238E27FC236}">
                <a16:creationId xmlns:a16="http://schemas.microsoft.com/office/drawing/2014/main" id="{51A19FC3-7E7B-9CD1-F545-F4CFC7A6DC5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1220" y="58301"/>
            <a:ext cx="577530" cy="633678"/>
          </a:xfrm>
          <a:prstGeom prst="rect">
            <a:avLst/>
          </a:prstGeom>
        </p:spPr>
      </p:pic>
    </p:spTree>
    <p:extLst>
      <p:ext uri="{BB962C8B-B14F-4D97-AF65-F5344CB8AC3E}">
        <p14:creationId xmlns:p14="http://schemas.microsoft.com/office/powerpoint/2010/main" val="1950612486"/>
      </p:ext>
    </p:extLst>
  </p:cSld>
  <p:clrMap bg1="lt1" tx1="dk1" bg2="lt2" tx2="dk2" accent1="accent1" accent2="accent2" accent3="accent3" accent4="accent4" accent5="accent5" accent6="accent6" hlink="hlink" folHlink="folHlink"/>
  <p:sldLayoutIdLst>
    <p:sldLayoutId id="2147483687" r:id="rId1"/>
    <p:sldLayoutId id="2147483690" r:id="rId2"/>
    <p:sldLayoutId id="2147483691" r:id="rId3"/>
    <p:sldLayoutId id="2147483692" r:id="rId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lang="en-US" sz="2800" b="1" kern="1200" cap="all" baseline="0" smtClean="0">
          <a:solidFill>
            <a:srgbClr val="0D257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481" userDrawn="1">
          <p15:clr>
            <a:srgbClr val="F26B43"/>
          </p15:clr>
        </p15:guide>
        <p15:guide id="3" pos="5665" userDrawn="1">
          <p15:clr>
            <a:srgbClr val="F26B43"/>
          </p15:clr>
        </p15:guide>
        <p15:guide id="4" orient="horz" pos="3168" userDrawn="1">
          <p15:clr>
            <a:srgbClr val="F26B43"/>
          </p15:clr>
        </p15:guide>
        <p15:guide id="5" orient="horz" pos="21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786BF2FE-4095-FEA1-BEFF-5131C26B64BA}"/>
              </a:ext>
            </a:extLst>
          </p:cNvPr>
          <p:cNvSpPr/>
          <p:nvPr/>
        </p:nvSpPr>
        <p:spPr>
          <a:xfrm>
            <a:off x="0" y="4295224"/>
            <a:ext cx="3712798" cy="1191176"/>
          </a:xfrm>
          <a:prstGeom prst="rect">
            <a:avLst/>
          </a:prstGeom>
          <a:solidFill>
            <a:srgbClr val="0099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A3589CF7-941B-F206-0236-C52EBCE44A60}"/>
              </a:ext>
            </a:extLst>
          </p:cNvPr>
          <p:cNvSpPr/>
          <p:nvPr/>
        </p:nvSpPr>
        <p:spPr>
          <a:xfrm>
            <a:off x="0" y="0"/>
            <a:ext cx="3712798" cy="1818816"/>
          </a:xfrm>
          <a:prstGeom prst="rect">
            <a:avLst/>
          </a:prstGeom>
          <a:solidFill>
            <a:srgbClr val="0099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9" name="Picture 28" descr="A group of people sitting on a bench&#10;&#10;Description automatically generated">
            <a:extLst>
              <a:ext uri="{FF2B5EF4-FFF2-40B4-BE49-F238E27FC236}">
                <a16:creationId xmlns:a16="http://schemas.microsoft.com/office/drawing/2014/main" id="{4C912AAC-06FD-8B2D-53FC-5F44BCF8A0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18817"/>
            <a:ext cx="3712798" cy="2476407"/>
          </a:xfrm>
          <a:prstGeom prst="rect">
            <a:avLst/>
          </a:prstGeom>
        </p:spPr>
      </p:pic>
      <p:sp>
        <p:nvSpPr>
          <p:cNvPr id="8" name="Text Placeholder 7">
            <a:extLst>
              <a:ext uri="{FF2B5EF4-FFF2-40B4-BE49-F238E27FC236}">
                <a16:creationId xmlns:a16="http://schemas.microsoft.com/office/drawing/2014/main" id="{9180F96A-7473-D0E2-F556-81FC5377D91B}"/>
              </a:ext>
            </a:extLst>
          </p:cNvPr>
          <p:cNvSpPr>
            <a:spLocks noGrp="1"/>
          </p:cNvSpPr>
          <p:nvPr>
            <p:ph type="body" sz="quarter" idx="15"/>
          </p:nvPr>
        </p:nvSpPr>
        <p:spPr>
          <a:xfrm>
            <a:off x="6341806" y="3413856"/>
            <a:ext cx="2328922" cy="435417"/>
          </a:xfrm>
        </p:spPr>
        <p:txBody>
          <a:bodyPr/>
          <a:lstStyle/>
          <a:p>
            <a:pPr algn="ctr"/>
            <a:r>
              <a:rPr lang="en-US" sz="1200" i="1" dirty="0">
                <a:solidFill>
                  <a:schemeClr val="tx1"/>
                </a:solidFill>
              </a:rPr>
              <a:t>For educational purposes only</a:t>
            </a:r>
            <a:br>
              <a:rPr lang="en-US" sz="1200" i="1" dirty="0">
                <a:solidFill>
                  <a:schemeClr val="tx1"/>
                </a:solidFill>
              </a:rPr>
            </a:br>
            <a:r>
              <a:rPr lang="en-US" sz="1200" i="1" dirty="0">
                <a:solidFill>
                  <a:schemeClr val="tx1"/>
                </a:solidFill>
              </a:rPr>
              <a:t>Updated June 2026</a:t>
            </a:r>
          </a:p>
          <a:p>
            <a:endParaRPr lang="en-US" dirty="0"/>
          </a:p>
        </p:txBody>
      </p:sp>
      <p:sp>
        <p:nvSpPr>
          <p:cNvPr id="4" name="Title 3"/>
          <p:cNvSpPr>
            <a:spLocks noGrp="1"/>
          </p:cNvSpPr>
          <p:nvPr>
            <p:ph type="title"/>
          </p:nvPr>
        </p:nvSpPr>
        <p:spPr>
          <a:xfrm>
            <a:off x="5563734" y="769440"/>
            <a:ext cx="3885065" cy="355601"/>
          </a:xfrm>
        </p:spPr>
        <p:txBody>
          <a:bodyPr/>
          <a:lstStyle/>
          <a:p>
            <a:r>
              <a:rPr lang="en-US" sz="3600" dirty="0"/>
              <a:t>Arkansas Minor consent and Confidentiality Laws</a:t>
            </a:r>
          </a:p>
        </p:txBody>
      </p:sp>
      <p:sp>
        <p:nvSpPr>
          <p:cNvPr id="6" name="TextBox 5"/>
          <p:cNvSpPr txBox="1"/>
          <p:nvPr/>
        </p:nvSpPr>
        <p:spPr>
          <a:xfrm>
            <a:off x="3891302" y="5099855"/>
            <a:ext cx="3308842" cy="283529"/>
          </a:xfrm>
          <a:prstGeom prst="rect">
            <a:avLst/>
          </a:prstGeom>
          <a:noFill/>
        </p:spPr>
        <p:txBody>
          <a:bodyPr wrap="square" rtlCol="0">
            <a:spAutoFit/>
          </a:bodyPr>
          <a:lstStyle/>
          <a:p>
            <a:pPr algn="r"/>
            <a:r>
              <a:rPr lang="en-US" sz="1200" dirty="0">
                <a:solidFill>
                  <a:srgbClr val="0D233D"/>
                </a:solidFill>
              </a:rPr>
              <a:t>© 2026 Regents of the University of Michigan</a:t>
            </a:r>
          </a:p>
        </p:txBody>
      </p:sp>
      <p:pic>
        <p:nvPicPr>
          <p:cNvPr id="5" name="Picture 4" descr="A yellow letter m and blue text&#10;&#10;Description automatically generated">
            <a:extLst>
              <a:ext uri="{FF2B5EF4-FFF2-40B4-BE49-F238E27FC236}">
                <a16:creationId xmlns:a16="http://schemas.microsoft.com/office/drawing/2014/main" id="{18C71ADA-4289-2934-7E63-FDC1035AEC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32516" y="3928162"/>
            <a:ext cx="1630747" cy="1348085"/>
          </a:xfrm>
          <a:prstGeom prst="rect">
            <a:avLst/>
          </a:prstGeom>
        </p:spPr>
      </p:pic>
      <p:pic>
        <p:nvPicPr>
          <p:cNvPr id="15" name="Picture 14" descr="A blue and green text on a black background&#10;&#10;Description automatically generated">
            <a:extLst>
              <a:ext uri="{FF2B5EF4-FFF2-40B4-BE49-F238E27FC236}">
                <a16:creationId xmlns:a16="http://schemas.microsoft.com/office/drawing/2014/main" id="{5610190B-FAEB-427A-412A-3061FD5A70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3512" y="4584831"/>
            <a:ext cx="2957930" cy="691416"/>
          </a:xfrm>
          <a:prstGeom prst="rect">
            <a:avLst/>
          </a:prstGeom>
        </p:spPr>
      </p:pic>
      <p:sp>
        <p:nvSpPr>
          <p:cNvPr id="10" name="TextBox 9">
            <a:extLst>
              <a:ext uri="{FF2B5EF4-FFF2-40B4-BE49-F238E27FC236}">
                <a16:creationId xmlns:a16="http://schemas.microsoft.com/office/drawing/2014/main" id="{2D3E371E-207B-772A-6308-89C8712A06C9}"/>
              </a:ext>
            </a:extLst>
          </p:cNvPr>
          <p:cNvSpPr txBox="1"/>
          <p:nvPr/>
        </p:nvSpPr>
        <p:spPr>
          <a:xfrm>
            <a:off x="0" y="-1"/>
            <a:ext cx="2789382" cy="769441"/>
          </a:xfrm>
          <a:prstGeom prst="rect">
            <a:avLst/>
          </a:prstGeom>
          <a:solidFill>
            <a:srgbClr val="99CC33"/>
          </a:solidFill>
        </p:spPr>
        <p:txBody>
          <a:bodyPr wrap="square" rtlCol="0">
            <a:spAutoFit/>
          </a:bodyPr>
          <a:lstStyle/>
          <a:p>
            <a:r>
              <a:rPr lang="en-US" sz="4400" b="1" dirty="0">
                <a:solidFill>
                  <a:srgbClr val="0D2571"/>
                </a:solidFill>
              </a:rPr>
              <a:t> SPARK</a:t>
            </a:r>
          </a:p>
        </p:txBody>
      </p:sp>
      <p:pic>
        <p:nvPicPr>
          <p:cNvPr id="22" name="Picture 21" descr="A blue text on a black background&#10;&#10;Description automatically generated">
            <a:extLst>
              <a:ext uri="{FF2B5EF4-FFF2-40B4-BE49-F238E27FC236}">
                <a16:creationId xmlns:a16="http://schemas.microsoft.com/office/drawing/2014/main" id="{AC001807-23FF-7F1D-31E3-72A24D96DAB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2550" y="613950"/>
            <a:ext cx="3873310" cy="1549324"/>
          </a:xfrm>
          <a:prstGeom prst="rect">
            <a:avLst/>
          </a:prstGeom>
        </p:spPr>
      </p:pic>
      <p:pic>
        <p:nvPicPr>
          <p:cNvPr id="24" name="Picture 23" descr="A green star on a black background&#10;&#10;Description automatically generated">
            <a:extLst>
              <a:ext uri="{FF2B5EF4-FFF2-40B4-BE49-F238E27FC236}">
                <a16:creationId xmlns:a16="http://schemas.microsoft.com/office/drawing/2014/main" id="{D7FE86AA-6D65-D6D1-CE91-5D5A3B84923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75348" y="712162"/>
            <a:ext cx="1412043" cy="1549325"/>
          </a:xfrm>
          <a:prstGeom prst="rect">
            <a:avLst/>
          </a:prstGeom>
        </p:spPr>
      </p:pic>
    </p:spTree>
    <p:extLst>
      <p:ext uri="{BB962C8B-B14F-4D97-AF65-F5344CB8AC3E}">
        <p14:creationId xmlns:p14="http://schemas.microsoft.com/office/powerpoint/2010/main" val="3566047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person sitting in a waiting room&#10;&#10;AI-generated content may be incorrect.">
            <a:extLst>
              <a:ext uri="{FF2B5EF4-FFF2-40B4-BE49-F238E27FC236}">
                <a16:creationId xmlns:a16="http://schemas.microsoft.com/office/drawing/2014/main" id="{5C7E5DF0-B71F-A4E4-FAF9-82734C9CBFEB}"/>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16677" r="16677"/>
          <a:stretch>
            <a:fillRect/>
          </a:stretch>
        </p:blipFill>
        <p:spPr/>
      </p:pic>
      <p:sp>
        <p:nvSpPr>
          <p:cNvPr id="4" name="Text Placeholder 3">
            <a:extLst>
              <a:ext uri="{FF2B5EF4-FFF2-40B4-BE49-F238E27FC236}">
                <a16:creationId xmlns:a16="http://schemas.microsoft.com/office/drawing/2014/main" id="{02F8E76E-03F5-4E27-4C3C-A098A4E8B54B}"/>
              </a:ext>
            </a:extLst>
          </p:cNvPr>
          <p:cNvSpPr>
            <a:spLocks noGrp="1"/>
          </p:cNvSpPr>
          <p:nvPr>
            <p:ph type="body" sz="quarter" idx="10"/>
          </p:nvPr>
        </p:nvSpPr>
        <p:spPr>
          <a:xfrm>
            <a:off x="423090" y="4103765"/>
            <a:ext cx="4074138" cy="888886"/>
          </a:xfrm>
        </p:spPr>
        <p:txBody>
          <a:bodyPr/>
          <a:lstStyle/>
          <a:p>
            <a:pPr marL="0" marR="0" lvl="0" indent="0" algn="ctr" defTabSz="731611"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Roboto"/>
                <a:ea typeface="+mn-ea"/>
                <a:cs typeface="+mn-cs"/>
              </a:rPr>
              <a:t>Can the provider screen Shay for STIs without her mother’s consent? Why or why not?</a:t>
            </a:r>
          </a:p>
          <a:p>
            <a:endParaRPr lang="en-US" dirty="0"/>
          </a:p>
        </p:txBody>
      </p:sp>
      <p:sp>
        <p:nvSpPr>
          <p:cNvPr id="5" name="Text Placeholder 4">
            <a:extLst>
              <a:ext uri="{FF2B5EF4-FFF2-40B4-BE49-F238E27FC236}">
                <a16:creationId xmlns:a16="http://schemas.microsoft.com/office/drawing/2014/main" id="{206D0F7F-F3D7-651E-8499-77C42292842D}"/>
              </a:ext>
            </a:extLst>
          </p:cNvPr>
          <p:cNvSpPr>
            <a:spLocks noGrp="1"/>
          </p:cNvSpPr>
          <p:nvPr>
            <p:ph type="body" sz="quarter" idx="11"/>
          </p:nvPr>
        </p:nvSpPr>
        <p:spPr>
          <a:xfrm>
            <a:off x="642234" y="975387"/>
            <a:ext cx="4073883" cy="2948028"/>
          </a:xfrm>
        </p:spPr>
        <p:txBody>
          <a:bodyPr/>
          <a:lstStyle/>
          <a:p>
            <a:pPr marL="109728"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all" spc="0" normalizeH="0" baseline="0" noProof="0" dirty="0">
                <a:ln>
                  <a:noFill/>
                </a:ln>
                <a:solidFill>
                  <a:prstClr val="black"/>
                </a:solidFill>
                <a:effectLst/>
                <a:uLnTx/>
                <a:uFillTx/>
                <a:latin typeface="Roboto Condensed"/>
                <a:ea typeface="+mn-ea"/>
                <a:cs typeface="Calibri" pitchFamily="34" charset="0"/>
              </a:rPr>
              <a:t>Purpose of visit </a:t>
            </a:r>
            <a:br>
              <a:rPr kumimoji="0" lang="en-US" sz="1800" b="1" i="0" u="none" strike="noStrike" kern="1200" cap="none" spc="0" normalizeH="0" baseline="0" noProof="0" dirty="0">
                <a:ln>
                  <a:noFill/>
                </a:ln>
                <a:solidFill>
                  <a:prstClr val="black"/>
                </a:solidFill>
                <a:effectLst/>
                <a:uLnTx/>
                <a:uFillTx/>
                <a:latin typeface="Roboto"/>
                <a:ea typeface="+mn-ea"/>
                <a:cs typeface="Calibri" pitchFamily="34" charset="0"/>
              </a:rPr>
            </a:br>
            <a:r>
              <a:rPr kumimoji="0" lang="en-US" sz="1800" b="0" i="0" u="none" strike="noStrike" kern="1200" cap="none" spc="0" normalizeH="0" baseline="0" noProof="0" dirty="0">
                <a:ln>
                  <a:noFill/>
                </a:ln>
                <a:solidFill>
                  <a:prstClr val="black"/>
                </a:solidFill>
                <a:effectLst/>
                <a:uLnTx/>
                <a:uFillTx/>
                <a:latin typeface="Roboto"/>
                <a:ea typeface="+mn-ea"/>
                <a:cs typeface="Calibri" pitchFamily="34" charset="0"/>
              </a:rPr>
              <a:t>Sore throat</a:t>
            </a:r>
          </a:p>
          <a:p>
            <a:pPr marL="109728"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all" spc="0" normalizeH="0" baseline="0" noProof="0" dirty="0">
                <a:ln>
                  <a:noFill/>
                </a:ln>
                <a:solidFill>
                  <a:prstClr val="black"/>
                </a:solidFill>
                <a:effectLst/>
                <a:uLnTx/>
                <a:uFillTx/>
                <a:latin typeface="Roboto Condensed"/>
                <a:ea typeface="+mn-ea"/>
                <a:cs typeface="Calibri" pitchFamily="34" charset="0"/>
              </a:rPr>
              <a:t>Issue that emerges from clinician interview </a:t>
            </a:r>
            <a:br>
              <a:rPr kumimoji="0" lang="en-US" sz="1800" b="1" i="0" u="none" strike="noStrike" kern="1200" cap="none" spc="0" normalizeH="0" baseline="0" noProof="0" dirty="0">
                <a:ln>
                  <a:noFill/>
                </a:ln>
                <a:solidFill>
                  <a:prstClr val="black"/>
                </a:solidFill>
                <a:effectLst/>
                <a:uLnTx/>
                <a:uFillTx/>
                <a:latin typeface="Roboto"/>
                <a:ea typeface="+mn-ea"/>
                <a:cs typeface="Calibri" pitchFamily="34" charset="0"/>
              </a:rPr>
            </a:br>
            <a:r>
              <a:rPr kumimoji="0" lang="en-US" sz="1800" b="0" i="0" u="none" strike="noStrike" kern="1200" cap="none" spc="0" normalizeH="0" baseline="0" noProof="0" dirty="0">
                <a:ln>
                  <a:noFill/>
                </a:ln>
                <a:solidFill>
                  <a:prstClr val="black"/>
                </a:solidFill>
                <a:effectLst/>
                <a:uLnTx/>
                <a:uFillTx/>
                <a:latin typeface="Roboto"/>
                <a:ea typeface="+mn-ea"/>
                <a:cs typeface="Calibri" pitchFamily="34" charset="0"/>
              </a:rPr>
              <a:t>Concerned about having a Sexually Transmitted Infection (STI)</a:t>
            </a:r>
          </a:p>
          <a:p>
            <a:pPr marL="109728"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all" spc="0" normalizeH="0" baseline="0" noProof="0" dirty="0">
                <a:ln>
                  <a:noFill/>
                </a:ln>
                <a:solidFill>
                  <a:prstClr val="black"/>
                </a:solidFill>
                <a:effectLst/>
                <a:uLnTx/>
                <a:uFillTx/>
                <a:latin typeface="Roboto Condensed"/>
                <a:ea typeface="+mn-ea"/>
                <a:cs typeface="Calibri" pitchFamily="34" charset="0"/>
              </a:rPr>
              <a:t>Parent information </a:t>
            </a:r>
            <a:br>
              <a:rPr kumimoji="0" lang="en-US" sz="1800" b="1" i="0" u="none" strike="noStrike" kern="1200" cap="none" spc="0" normalizeH="0" baseline="0" noProof="0" dirty="0">
                <a:ln>
                  <a:noFill/>
                </a:ln>
                <a:solidFill>
                  <a:prstClr val="black"/>
                </a:solidFill>
                <a:effectLst/>
                <a:uLnTx/>
                <a:uFillTx/>
                <a:latin typeface="Roboto"/>
                <a:ea typeface="+mn-ea"/>
                <a:cs typeface="Calibri" pitchFamily="34" charset="0"/>
              </a:rPr>
            </a:br>
            <a:r>
              <a:rPr kumimoji="0" lang="en-US" sz="1800" b="0" i="0" u="none" strike="noStrike" kern="1200" cap="none" spc="0" normalizeH="0" baseline="0" noProof="0" dirty="0">
                <a:ln>
                  <a:noFill/>
                </a:ln>
                <a:solidFill>
                  <a:prstClr val="black"/>
                </a:solidFill>
                <a:effectLst/>
                <a:uLnTx/>
                <a:uFillTx/>
                <a:latin typeface="Roboto"/>
                <a:ea typeface="+mn-ea"/>
                <a:cs typeface="Calibri" pitchFamily="34" charset="0"/>
              </a:rPr>
              <a:t>Shay says she is worried her mother will kick her out of the house if she knows Shay is sexually active</a:t>
            </a:r>
          </a:p>
          <a:p>
            <a:endParaRPr lang="en-US" dirty="0"/>
          </a:p>
        </p:txBody>
      </p:sp>
      <p:sp>
        <p:nvSpPr>
          <p:cNvPr id="3" name="Title 2">
            <a:extLst>
              <a:ext uri="{FF2B5EF4-FFF2-40B4-BE49-F238E27FC236}">
                <a16:creationId xmlns:a16="http://schemas.microsoft.com/office/drawing/2014/main" id="{E05B46E1-40F6-848D-64AD-F9D8FBEFEC63}"/>
              </a:ext>
            </a:extLst>
          </p:cNvPr>
          <p:cNvSpPr>
            <a:spLocks noGrp="1"/>
          </p:cNvSpPr>
          <p:nvPr>
            <p:ph type="title"/>
          </p:nvPr>
        </p:nvSpPr>
        <p:spPr/>
        <p:txBody>
          <a:bodyPr/>
          <a:lstStyle/>
          <a:p>
            <a:r>
              <a:rPr lang="en-US" dirty="0"/>
              <a:t>Case Scenario: SHAY, 15 Y/O girl</a:t>
            </a:r>
          </a:p>
        </p:txBody>
      </p:sp>
    </p:spTree>
    <p:extLst>
      <p:ext uri="{BB962C8B-B14F-4D97-AF65-F5344CB8AC3E}">
        <p14:creationId xmlns:p14="http://schemas.microsoft.com/office/powerpoint/2010/main" val="2961369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391BBEF-5D09-787D-4320-CECA721AE81B}"/>
              </a:ext>
            </a:extLst>
          </p:cNvPr>
          <p:cNvSpPr>
            <a:spLocks noGrp="1"/>
          </p:cNvSpPr>
          <p:nvPr>
            <p:ph type="body" sz="quarter" idx="11"/>
          </p:nvPr>
        </p:nvSpPr>
        <p:spPr>
          <a:xfrm>
            <a:off x="295385" y="999460"/>
            <a:ext cx="9166004" cy="3657600"/>
          </a:xfrm>
        </p:spPr>
        <p:txBody>
          <a:bodyPr/>
          <a:lstStyle/>
          <a:p>
            <a:pPr marL="0" marR="0" lvl="0" indent="0" algn="l" defTabSz="731611"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Roboto"/>
                <a:ea typeface="+mn-ea"/>
                <a:cs typeface="Calibri" pitchFamily="34" charset="0"/>
              </a:rPr>
              <a:t>In Arkansas</a:t>
            </a:r>
            <a:r>
              <a:rPr lang="en-US" sz="2000" dirty="0">
                <a:solidFill>
                  <a:prstClr val="black"/>
                </a:solidFill>
                <a:latin typeface="Roboto"/>
                <a:cs typeface="Calibri" pitchFamily="34" charset="0"/>
              </a:rPr>
              <a:t>, a parent or legal guardian can generally consent to health care on behalf of a minor. However, there are several circumstances when minors can consent to their own care</a:t>
            </a:r>
            <a:r>
              <a:rPr kumimoji="0" lang="en-US" sz="2000" b="0" i="1" u="none" strike="noStrike" kern="1200" cap="none" spc="0" normalizeH="0" baseline="0" noProof="0" dirty="0">
                <a:ln>
                  <a:noFill/>
                </a:ln>
                <a:solidFill>
                  <a:prstClr val="black"/>
                </a:solidFill>
                <a:effectLst/>
                <a:uLnTx/>
                <a:uFillTx/>
                <a:latin typeface="Roboto"/>
                <a:ea typeface="+mn-ea"/>
                <a:cs typeface="Calibri" pitchFamily="34" charset="0"/>
              </a:rPr>
              <a:t>:</a:t>
            </a:r>
          </a:p>
          <a:p>
            <a:pPr marL="1028700" lvl="1" indent="-342900" defTabSz="731611">
              <a:lnSpc>
                <a:spcPct val="100000"/>
              </a:lnSpc>
              <a:spcBef>
                <a:spcPts val="0"/>
              </a:spcBef>
              <a:defRPr/>
            </a:pPr>
            <a:r>
              <a:rPr lang="en-US" sz="2000" dirty="0">
                <a:solidFill>
                  <a:prstClr val="black"/>
                </a:solidFill>
                <a:latin typeface="Roboto"/>
                <a:cs typeface="Calibri" pitchFamily="34" charset="0"/>
              </a:rPr>
              <a:t>Care for married or emancipated minors</a:t>
            </a:r>
          </a:p>
          <a:p>
            <a:pPr marL="1028700" lvl="1" indent="-342900" defTabSz="731611">
              <a:lnSpc>
                <a:spcPct val="100000"/>
              </a:lnSpc>
              <a:spcBef>
                <a:spcPts val="0"/>
              </a:spcBef>
              <a:defRPr/>
            </a:pPr>
            <a:r>
              <a:rPr kumimoji="0" lang="en-US" sz="2000" b="0" u="none" strike="noStrike" kern="1200" cap="none" spc="0" normalizeH="0" baseline="0" noProof="0" dirty="0">
                <a:ln>
                  <a:noFill/>
                </a:ln>
                <a:solidFill>
                  <a:prstClr val="black"/>
                </a:solidFill>
                <a:effectLst/>
                <a:uLnTx/>
                <a:uFillTx/>
                <a:latin typeface="Roboto"/>
                <a:ea typeface="+mn-ea"/>
                <a:cs typeface="Calibri" pitchFamily="34" charset="0"/>
              </a:rPr>
              <a:t>Care related to pregnancy </a:t>
            </a:r>
            <a:r>
              <a:rPr lang="en-US" sz="2000" dirty="0">
                <a:solidFill>
                  <a:prstClr val="black"/>
                </a:solidFill>
                <a:latin typeface="Roboto"/>
                <a:cs typeface="Calibri" pitchFamily="34" charset="0"/>
              </a:rPr>
              <a:t>and childbirth, and certain sexual and reproductive services</a:t>
            </a:r>
          </a:p>
          <a:p>
            <a:pPr marL="1028700" lvl="1" indent="-342900" defTabSz="731611">
              <a:lnSpc>
                <a:spcPct val="100000"/>
              </a:lnSpc>
              <a:spcBef>
                <a:spcPts val="0"/>
              </a:spcBef>
              <a:defRPr/>
            </a:pPr>
            <a:r>
              <a:rPr kumimoji="0" lang="en-US" sz="2000" b="0" u="none" strike="noStrike" kern="1200" cap="none" spc="0" normalizeH="0" baseline="0" noProof="0" dirty="0">
                <a:ln>
                  <a:noFill/>
                </a:ln>
                <a:solidFill>
                  <a:prstClr val="black"/>
                </a:solidFill>
                <a:effectLst/>
                <a:uLnTx/>
                <a:uFillTx/>
                <a:latin typeface="Roboto"/>
                <a:ea typeface="+mn-ea"/>
                <a:cs typeface="Calibri" pitchFamily="34" charset="0"/>
              </a:rPr>
              <a:t>Care </a:t>
            </a:r>
            <a:r>
              <a:rPr kumimoji="0" lang="en-US" sz="2000" b="0" u="none" strike="noStrike" kern="1200" cap="none" spc="0" normalizeH="0" baseline="0" noProof="0" dirty="0" err="1">
                <a:ln>
                  <a:noFill/>
                </a:ln>
                <a:solidFill>
                  <a:prstClr val="black"/>
                </a:solidFill>
                <a:effectLst/>
                <a:uLnTx/>
                <a:uFillTx/>
                <a:latin typeface="Roboto"/>
                <a:ea typeface="+mn-ea"/>
                <a:cs typeface="Calibri" pitchFamily="34" charset="0"/>
              </a:rPr>
              <a:t>fo</a:t>
            </a:r>
            <a:r>
              <a:rPr lang="en-US" sz="2000" dirty="0">
                <a:solidFill>
                  <a:prstClr val="black"/>
                </a:solidFill>
                <a:latin typeface="Roboto"/>
                <a:cs typeface="Calibri" pitchFamily="34" charset="0"/>
              </a:rPr>
              <a:t>r an unemancipated minor who is able to understand the consequences of proposed treatment</a:t>
            </a:r>
            <a:endParaRPr kumimoji="0" lang="en-US" sz="2000" b="0" u="none" strike="noStrike" kern="1200" cap="none" spc="0" normalizeH="0" baseline="0" noProof="0" dirty="0">
              <a:ln>
                <a:noFill/>
              </a:ln>
              <a:solidFill>
                <a:prstClr val="black"/>
              </a:solidFill>
              <a:effectLst/>
              <a:uLnTx/>
              <a:uFillTx/>
              <a:latin typeface="Roboto"/>
              <a:ea typeface="+mn-ea"/>
              <a:cs typeface="Calibri" pitchFamily="34" charset="0"/>
            </a:endParaRPr>
          </a:p>
          <a:p>
            <a:pPr marL="0" marR="0" lvl="0" indent="0" algn="l" defTabSz="731611" rtl="0" eaLnBrk="1" fontAlgn="auto" latinLnBrk="0" hangingPunct="1">
              <a:lnSpc>
                <a:spcPct val="100000"/>
              </a:lnSpc>
              <a:spcBef>
                <a:spcPts val="0"/>
              </a:spcBef>
              <a:spcAft>
                <a:spcPts val="0"/>
              </a:spcAft>
              <a:buClrTx/>
              <a:buSzTx/>
              <a:buFontTx/>
              <a:buNone/>
              <a:tabLst/>
              <a:defRPr/>
            </a:pPr>
            <a:endParaRPr kumimoji="0" lang="en-US" sz="2000" b="0" i="1" u="none" strike="noStrike" kern="1200" cap="none" spc="0" normalizeH="0" baseline="0" noProof="0" dirty="0">
              <a:ln>
                <a:noFill/>
              </a:ln>
              <a:solidFill>
                <a:prstClr val="black"/>
              </a:solidFill>
              <a:effectLst/>
              <a:uLnTx/>
              <a:uFillTx/>
              <a:latin typeface="Roboto"/>
              <a:ea typeface="+mn-ea"/>
              <a:cs typeface="Calibri" pitchFamily="34" charset="0"/>
            </a:endParaRPr>
          </a:p>
        </p:txBody>
      </p:sp>
      <p:sp>
        <p:nvSpPr>
          <p:cNvPr id="4" name="Title 3">
            <a:extLst>
              <a:ext uri="{FF2B5EF4-FFF2-40B4-BE49-F238E27FC236}">
                <a16:creationId xmlns:a16="http://schemas.microsoft.com/office/drawing/2014/main" id="{EEF233C4-0D5B-1B8A-A834-455B43231157}"/>
              </a:ext>
            </a:extLst>
          </p:cNvPr>
          <p:cNvSpPr>
            <a:spLocks noGrp="1"/>
          </p:cNvSpPr>
          <p:nvPr>
            <p:ph type="title"/>
          </p:nvPr>
        </p:nvSpPr>
        <p:spPr>
          <a:xfrm>
            <a:off x="753905" y="141968"/>
            <a:ext cx="6848373" cy="466344"/>
          </a:xfrm>
        </p:spPr>
        <p:txBody>
          <a:bodyPr/>
          <a:lstStyle/>
          <a:p>
            <a:r>
              <a:rPr lang="en-US" dirty="0"/>
              <a:t>AR Law: Parental Consent Exceptions</a:t>
            </a:r>
          </a:p>
        </p:txBody>
      </p:sp>
    </p:spTree>
    <p:extLst>
      <p:ext uri="{BB962C8B-B14F-4D97-AF65-F5344CB8AC3E}">
        <p14:creationId xmlns:p14="http://schemas.microsoft.com/office/powerpoint/2010/main" val="4081935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F1F9B49-ED34-3396-0D93-34B3008E36E1}"/>
              </a:ext>
            </a:extLst>
          </p:cNvPr>
          <p:cNvSpPr>
            <a:spLocks noGrp="1"/>
          </p:cNvSpPr>
          <p:nvPr>
            <p:ph type="body" sz="quarter" idx="11"/>
          </p:nvPr>
        </p:nvSpPr>
        <p:spPr>
          <a:xfrm>
            <a:off x="753905" y="1073888"/>
            <a:ext cx="8221664" cy="3657600"/>
          </a:xfrm>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Roboto"/>
                <a:ea typeface="+mn-ea"/>
                <a:cs typeface="Calibri" pitchFamily="34" charset="0"/>
              </a:rPr>
              <a:t>Arkansas law allows minors to consent to certain health care services without parental/guardian consent:</a:t>
            </a:r>
          </a:p>
          <a:p>
            <a:pPr marL="1028700" lvl="1" indent="-342900">
              <a:spcBef>
                <a:spcPts val="1000"/>
              </a:spcBef>
              <a:defRPr/>
            </a:pPr>
            <a:r>
              <a:rPr lang="en-US" sz="2000" dirty="0">
                <a:solidFill>
                  <a:prstClr val="black"/>
                </a:solidFill>
                <a:latin typeface="Roboto"/>
                <a:ea typeface="Calibri" panose="020F0502020204030204" pitchFamily="34" charset="0"/>
                <a:cs typeface="Calibri" pitchFamily="34" charset="0"/>
              </a:rPr>
              <a:t>Care related to pregnancy and childbirth, except abortion</a:t>
            </a:r>
          </a:p>
          <a:p>
            <a:pPr marL="1028700" lvl="1" indent="-342900">
              <a:spcBef>
                <a:spcPts val="1000"/>
              </a:spcBef>
              <a:defRPr/>
            </a:pPr>
            <a:r>
              <a:rPr lang="en-US" sz="2000" dirty="0">
                <a:solidFill>
                  <a:prstClr val="black"/>
                </a:solidFill>
                <a:latin typeface="Roboto"/>
                <a:ea typeface="Calibri" panose="020F0502020204030204" pitchFamily="34" charset="0"/>
                <a:cs typeface="Calibri" pitchFamily="34" charset="0"/>
              </a:rPr>
              <a:t>Birth control information and contraceptives</a:t>
            </a:r>
          </a:p>
          <a:p>
            <a:pPr marL="1028700" lvl="1" indent="-342900">
              <a:spcBef>
                <a:spcPts val="1000"/>
              </a:spcBef>
              <a:defRPr/>
            </a:pPr>
            <a:r>
              <a:rPr lang="en-US" sz="2000" dirty="0">
                <a:solidFill>
                  <a:prstClr val="black"/>
                </a:solidFill>
                <a:latin typeface="Roboto"/>
                <a:ea typeface="Calibri" panose="020F0502020204030204" pitchFamily="34" charset="0"/>
                <a:cs typeface="Calibri" pitchFamily="34" charset="0"/>
              </a:rPr>
              <a:t>Testing and treatment for sexually transmitted infections (STIs), including HIV</a:t>
            </a:r>
          </a:p>
          <a:p>
            <a:pPr marL="1028700" lvl="1" indent="-342900">
              <a:spcBef>
                <a:spcPts val="1000"/>
              </a:spcBef>
              <a:defRPr/>
            </a:pPr>
            <a:r>
              <a:rPr lang="en-US" sz="2000" dirty="0">
                <a:solidFill>
                  <a:prstClr val="black"/>
                </a:solidFill>
                <a:latin typeface="Roboto"/>
                <a:ea typeface="Calibri" panose="020F0502020204030204" pitchFamily="34" charset="0"/>
                <a:cs typeface="Calibri" pitchFamily="34" charset="0"/>
              </a:rPr>
              <a:t>Other medical care when the minor is able to understand the consequences of the treatment</a:t>
            </a:r>
          </a:p>
          <a:p>
            <a:endParaRPr lang="en-US" dirty="0"/>
          </a:p>
        </p:txBody>
      </p:sp>
      <p:sp>
        <p:nvSpPr>
          <p:cNvPr id="4" name="Title 3">
            <a:extLst>
              <a:ext uri="{FF2B5EF4-FFF2-40B4-BE49-F238E27FC236}">
                <a16:creationId xmlns:a16="http://schemas.microsoft.com/office/drawing/2014/main" id="{73245F59-1A7B-70AE-CA3F-AB085CD42AB4}"/>
              </a:ext>
            </a:extLst>
          </p:cNvPr>
          <p:cNvSpPr>
            <a:spLocks noGrp="1"/>
          </p:cNvSpPr>
          <p:nvPr>
            <p:ph type="title"/>
          </p:nvPr>
        </p:nvSpPr>
        <p:spPr>
          <a:xfrm>
            <a:off x="753905" y="141968"/>
            <a:ext cx="7645815" cy="466344"/>
          </a:xfrm>
        </p:spPr>
        <p:txBody>
          <a:bodyPr/>
          <a:lstStyle/>
          <a:p>
            <a:r>
              <a:rPr lang="en-US" dirty="0"/>
              <a:t>AR Law: Confidentiality/minor Consent</a:t>
            </a:r>
          </a:p>
        </p:txBody>
      </p:sp>
    </p:spTree>
    <p:extLst>
      <p:ext uri="{BB962C8B-B14F-4D97-AF65-F5344CB8AC3E}">
        <p14:creationId xmlns:p14="http://schemas.microsoft.com/office/powerpoint/2010/main" val="2128363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34A31-8C43-708E-7456-BADD960F26A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FB95A94-A007-2B5A-E65C-45D213B0A267}"/>
              </a:ext>
            </a:extLst>
          </p:cNvPr>
          <p:cNvSpPr>
            <a:spLocks noGrp="1"/>
          </p:cNvSpPr>
          <p:nvPr>
            <p:ph type="body" sz="quarter" idx="11"/>
          </p:nvPr>
        </p:nvSpPr>
        <p:spPr>
          <a:xfrm>
            <a:off x="329609" y="1073888"/>
            <a:ext cx="9090837" cy="3812721"/>
          </a:xfrm>
        </p:spPr>
        <p:txBody>
          <a:bodyPr/>
          <a:lstStyle/>
          <a:p>
            <a:pPr marL="342900" indent="-342900">
              <a:buFont typeface="Arial" panose="020B0604020202020204" pitchFamily="34" charset="0"/>
              <a:buChar char="•"/>
            </a:pPr>
            <a:r>
              <a:rPr lang="en-US" sz="2000" dirty="0">
                <a:solidFill>
                  <a:schemeClr val="tx1"/>
                </a:solidFill>
              </a:rPr>
              <a:t>Minors may be able to consent to </a:t>
            </a:r>
            <a:r>
              <a:rPr lang="en-US" sz="2000" dirty="0" err="1">
                <a:solidFill>
                  <a:schemeClr val="tx1"/>
                </a:solidFill>
              </a:rPr>
              <a:t>PrEP</a:t>
            </a:r>
            <a:r>
              <a:rPr lang="en-US" sz="2000" dirty="0">
                <a:solidFill>
                  <a:schemeClr val="tx1"/>
                </a:solidFill>
              </a:rPr>
              <a:t> under Arkansas’s general minor consent law</a:t>
            </a:r>
          </a:p>
          <a:p>
            <a:pPr marL="342900" indent="-342900">
              <a:buFont typeface="Arial" panose="020B0604020202020204" pitchFamily="34" charset="0"/>
              <a:buChar char="•"/>
            </a:pPr>
            <a:r>
              <a:rPr lang="en-US" sz="2000" dirty="0">
                <a:solidFill>
                  <a:schemeClr val="tx1"/>
                </a:solidFill>
              </a:rPr>
              <a:t>Federal requirements may also apply to </a:t>
            </a:r>
            <a:r>
              <a:rPr lang="en-US" sz="2000" dirty="0" err="1">
                <a:solidFill>
                  <a:schemeClr val="tx1"/>
                </a:solidFill>
              </a:rPr>
              <a:t>PrEP</a:t>
            </a:r>
            <a:r>
              <a:rPr lang="en-US" sz="2000" dirty="0">
                <a:solidFill>
                  <a:schemeClr val="tx1"/>
                </a:solidFill>
              </a:rPr>
              <a:t> provided through certain federally funded family planning programs	</a:t>
            </a:r>
          </a:p>
        </p:txBody>
      </p:sp>
      <p:sp>
        <p:nvSpPr>
          <p:cNvPr id="4" name="Title 3">
            <a:extLst>
              <a:ext uri="{FF2B5EF4-FFF2-40B4-BE49-F238E27FC236}">
                <a16:creationId xmlns:a16="http://schemas.microsoft.com/office/drawing/2014/main" id="{3E61CD2D-3336-1A83-649E-18EF71E725B5}"/>
              </a:ext>
            </a:extLst>
          </p:cNvPr>
          <p:cNvSpPr>
            <a:spLocks noGrp="1"/>
          </p:cNvSpPr>
          <p:nvPr>
            <p:ph type="title"/>
          </p:nvPr>
        </p:nvSpPr>
        <p:spPr>
          <a:xfrm>
            <a:off x="753905" y="141968"/>
            <a:ext cx="8666541" cy="466344"/>
          </a:xfrm>
        </p:spPr>
        <p:txBody>
          <a:bodyPr/>
          <a:lstStyle/>
          <a:p>
            <a:r>
              <a:rPr lang="en-US" dirty="0"/>
              <a:t>AR law: Confidentiality/Minor Consent for </a:t>
            </a:r>
            <a:r>
              <a:rPr lang="en-US" dirty="0" err="1"/>
              <a:t>PrEP</a:t>
            </a:r>
            <a:endParaRPr lang="en-US" dirty="0"/>
          </a:p>
        </p:txBody>
      </p:sp>
    </p:spTree>
    <p:extLst>
      <p:ext uri="{BB962C8B-B14F-4D97-AF65-F5344CB8AC3E}">
        <p14:creationId xmlns:p14="http://schemas.microsoft.com/office/powerpoint/2010/main" val="4145124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F01AF-4FCE-C9E2-082A-8F36741AAEFD}"/>
            </a:ext>
          </a:extLst>
        </p:cNvPr>
        <p:cNvGrpSpPr/>
        <p:nvPr/>
      </p:nvGrpSpPr>
      <p:grpSpPr>
        <a:xfrm>
          <a:off x="0" y="0"/>
          <a:ext cx="0" cy="0"/>
          <a:chOff x="0" y="0"/>
          <a:chExt cx="0" cy="0"/>
        </a:xfrm>
      </p:grpSpPr>
      <p:pic>
        <p:nvPicPr>
          <p:cNvPr id="9" name="Picture Placeholder 8" descr="A person sitting in a waiting room&#10;&#10;AI-generated content may be incorrect.">
            <a:extLst>
              <a:ext uri="{FF2B5EF4-FFF2-40B4-BE49-F238E27FC236}">
                <a16:creationId xmlns:a16="http://schemas.microsoft.com/office/drawing/2014/main" id="{D6E3737B-4D8D-8B46-9696-4F86D2B6DBFE}"/>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16677" r="16677"/>
          <a:stretch>
            <a:fillRect/>
          </a:stretch>
        </p:blipFill>
        <p:spPr/>
      </p:pic>
      <p:sp>
        <p:nvSpPr>
          <p:cNvPr id="4" name="Text Placeholder 3">
            <a:extLst>
              <a:ext uri="{FF2B5EF4-FFF2-40B4-BE49-F238E27FC236}">
                <a16:creationId xmlns:a16="http://schemas.microsoft.com/office/drawing/2014/main" id="{4F2A6DD2-1F83-8FEB-4551-265867F64F78}"/>
              </a:ext>
            </a:extLst>
          </p:cNvPr>
          <p:cNvSpPr>
            <a:spLocks noGrp="1"/>
          </p:cNvSpPr>
          <p:nvPr>
            <p:ph type="body" sz="quarter" idx="10"/>
          </p:nvPr>
        </p:nvSpPr>
        <p:spPr>
          <a:xfrm>
            <a:off x="423090" y="4103765"/>
            <a:ext cx="4074138" cy="888886"/>
          </a:xfrm>
        </p:spPr>
        <p:txBody>
          <a:bodyPr/>
          <a:lstStyle/>
          <a:p>
            <a:pPr marL="0" marR="0" lvl="0" indent="0" algn="ctr" defTabSz="731611"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Roboto"/>
                <a:ea typeface="+mn-ea"/>
                <a:cs typeface="+mn-cs"/>
              </a:rPr>
              <a:t>Can the provider screen Shay for STIs without her mother’s consent? Why or why not?</a:t>
            </a:r>
          </a:p>
          <a:p>
            <a:endParaRPr lang="en-US" dirty="0"/>
          </a:p>
        </p:txBody>
      </p:sp>
      <p:sp>
        <p:nvSpPr>
          <p:cNvPr id="5" name="Text Placeholder 4">
            <a:extLst>
              <a:ext uri="{FF2B5EF4-FFF2-40B4-BE49-F238E27FC236}">
                <a16:creationId xmlns:a16="http://schemas.microsoft.com/office/drawing/2014/main" id="{7F11D6F5-C7B0-02E8-6195-706CE0DFE3F2}"/>
              </a:ext>
            </a:extLst>
          </p:cNvPr>
          <p:cNvSpPr>
            <a:spLocks noGrp="1"/>
          </p:cNvSpPr>
          <p:nvPr>
            <p:ph type="body" sz="quarter" idx="11"/>
          </p:nvPr>
        </p:nvSpPr>
        <p:spPr>
          <a:xfrm>
            <a:off x="642234" y="975387"/>
            <a:ext cx="4073883" cy="2948028"/>
          </a:xfrm>
        </p:spPr>
        <p:txBody>
          <a:bodyPr/>
          <a:lstStyle/>
          <a:p>
            <a:pPr marL="109728"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all" spc="0" normalizeH="0" baseline="0" noProof="0" dirty="0">
                <a:ln>
                  <a:noFill/>
                </a:ln>
                <a:solidFill>
                  <a:prstClr val="black"/>
                </a:solidFill>
                <a:effectLst/>
                <a:uLnTx/>
                <a:uFillTx/>
                <a:latin typeface="Roboto Condensed"/>
                <a:ea typeface="+mn-ea"/>
                <a:cs typeface="Calibri" pitchFamily="34" charset="0"/>
              </a:rPr>
              <a:t>Purpose of visit </a:t>
            </a:r>
            <a:br>
              <a:rPr kumimoji="0" lang="en-US" sz="1800" b="1" i="0" u="none" strike="noStrike" kern="1200" cap="none" spc="0" normalizeH="0" baseline="0" noProof="0" dirty="0">
                <a:ln>
                  <a:noFill/>
                </a:ln>
                <a:solidFill>
                  <a:prstClr val="black"/>
                </a:solidFill>
                <a:effectLst/>
                <a:uLnTx/>
                <a:uFillTx/>
                <a:latin typeface="Roboto"/>
                <a:ea typeface="+mn-ea"/>
                <a:cs typeface="Calibri" pitchFamily="34" charset="0"/>
              </a:rPr>
            </a:br>
            <a:r>
              <a:rPr kumimoji="0" lang="en-US" sz="1800" b="0" i="0" u="none" strike="noStrike" kern="1200" cap="none" spc="0" normalizeH="0" baseline="0" noProof="0" dirty="0">
                <a:ln>
                  <a:noFill/>
                </a:ln>
                <a:solidFill>
                  <a:prstClr val="black"/>
                </a:solidFill>
                <a:effectLst/>
                <a:uLnTx/>
                <a:uFillTx/>
                <a:latin typeface="Roboto"/>
                <a:ea typeface="+mn-ea"/>
                <a:cs typeface="Calibri" pitchFamily="34" charset="0"/>
              </a:rPr>
              <a:t>Sore throat</a:t>
            </a:r>
          </a:p>
          <a:p>
            <a:pPr marL="109728"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all" spc="0" normalizeH="0" baseline="0" noProof="0" dirty="0">
                <a:ln>
                  <a:noFill/>
                </a:ln>
                <a:solidFill>
                  <a:prstClr val="black"/>
                </a:solidFill>
                <a:effectLst/>
                <a:uLnTx/>
                <a:uFillTx/>
                <a:latin typeface="Roboto Condensed"/>
                <a:ea typeface="+mn-ea"/>
                <a:cs typeface="Calibri" pitchFamily="34" charset="0"/>
              </a:rPr>
              <a:t>Issue that emerges from clinician interview </a:t>
            </a:r>
            <a:br>
              <a:rPr kumimoji="0" lang="en-US" sz="1800" b="1" i="0" u="none" strike="noStrike" kern="1200" cap="none" spc="0" normalizeH="0" baseline="0" noProof="0" dirty="0">
                <a:ln>
                  <a:noFill/>
                </a:ln>
                <a:solidFill>
                  <a:prstClr val="black"/>
                </a:solidFill>
                <a:effectLst/>
                <a:uLnTx/>
                <a:uFillTx/>
                <a:latin typeface="Roboto"/>
                <a:ea typeface="+mn-ea"/>
                <a:cs typeface="Calibri" pitchFamily="34" charset="0"/>
              </a:rPr>
            </a:br>
            <a:r>
              <a:rPr kumimoji="0" lang="en-US" sz="1800" b="0" i="0" u="none" strike="noStrike" kern="1200" cap="none" spc="0" normalizeH="0" baseline="0" noProof="0" dirty="0">
                <a:ln>
                  <a:noFill/>
                </a:ln>
                <a:solidFill>
                  <a:prstClr val="black"/>
                </a:solidFill>
                <a:effectLst/>
                <a:uLnTx/>
                <a:uFillTx/>
                <a:latin typeface="Roboto"/>
                <a:ea typeface="+mn-ea"/>
                <a:cs typeface="Calibri" pitchFamily="34" charset="0"/>
              </a:rPr>
              <a:t>Concerned about having a Sexually Transmitted Infection (STI)</a:t>
            </a:r>
          </a:p>
          <a:p>
            <a:pPr marL="109728"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all" spc="0" normalizeH="0" baseline="0" noProof="0" dirty="0">
                <a:ln>
                  <a:noFill/>
                </a:ln>
                <a:solidFill>
                  <a:prstClr val="black"/>
                </a:solidFill>
                <a:effectLst/>
                <a:uLnTx/>
                <a:uFillTx/>
                <a:latin typeface="Roboto Condensed"/>
                <a:ea typeface="+mn-ea"/>
                <a:cs typeface="Calibri" pitchFamily="34" charset="0"/>
              </a:rPr>
              <a:t>Parent information </a:t>
            </a:r>
            <a:br>
              <a:rPr kumimoji="0" lang="en-US" sz="1800" b="1" i="0" u="none" strike="noStrike" kern="1200" cap="none" spc="0" normalizeH="0" baseline="0" noProof="0" dirty="0">
                <a:ln>
                  <a:noFill/>
                </a:ln>
                <a:solidFill>
                  <a:prstClr val="black"/>
                </a:solidFill>
                <a:effectLst/>
                <a:uLnTx/>
                <a:uFillTx/>
                <a:latin typeface="Roboto"/>
                <a:ea typeface="+mn-ea"/>
                <a:cs typeface="Calibri" pitchFamily="34" charset="0"/>
              </a:rPr>
            </a:br>
            <a:r>
              <a:rPr kumimoji="0" lang="en-US" sz="1800" b="0" i="0" u="none" strike="noStrike" kern="1200" cap="none" spc="0" normalizeH="0" baseline="0" noProof="0" dirty="0">
                <a:ln>
                  <a:noFill/>
                </a:ln>
                <a:solidFill>
                  <a:prstClr val="black"/>
                </a:solidFill>
                <a:effectLst/>
                <a:uLnTx/>
                <a:uFillTx/>
                <a:latin typeface="Roboto"/>
                <a:ea typeface="+mn-ea"/>
                <a:cs typeface="Calibri" pitchFamily="34" charset="0"/>
              </a:rPr>
              <a:t>Shay says she is worried her mother will kick her out of the house if she knows Shay is sexually active</a:t>
            </a:r>
          </a:p>
          <a:p>
            <a:endParaRPr lang="en-US" dirty="0"/>
          </a:p>
        </p:txBody>
      </p:sp>
      <p:sp>
        <p:nvSpPr>
          <p:cNvPr id="3" name="Title 2">
            <a:extLst>
              <a:ext uri="{FF2B5EF4-FFF2-40B4-BE49-F238E27FC236}">
                <a16:creationId xmlns:a16="http://schemas.microsoft.com/office/drawing/2014/main" id="{7FD454FC-16EB-D714-D2C1-718EDDD4D120}"/>
              </a:ext>
            </a:extLst>
          </p:cNvPr>
          <p:cNvSpPr>
            <a:spLocks noGrp="1"/>
          </p:cNvSpPr>
          <p:nvPr>
            <p:ph type="title"/>
          </p:nvPr>
        </p:nvSpPr>
        <p:spPr/>
        <p:txBody>
          <a:bodyPr/>
          <a:lstStyle/>
          <a:p>
            <a:r>
              <a:rPr lang="en-US" dirty="0"/>
              <a:t>Case Scenario: SHAY, 15 Y/O girl</a:t>
            </a:r>
          </a:p>
        </p:txBody>
      </p:sp>
    </p:spTree>
    <p:extLst>
      <p:ext uri="{BB962C8B-B14F-4D97-AF65-F5344CB8AC3E}">
        <p14:creationId xmlns:p14="http://schemas.microsoft.com/office/powerpoint/2010/main" val="2030983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948F5AE-EF42-429D-9887-290DA841C477}"/>
              </a:ext>
            </a:extLst>
          </p:cNvPr>
          <p:cNvSpPr>
            <a:spLocks noGrp="1"/>
          </p:cNvSpPr>
          <p:nvPr>
            <p:ph type="body" sz="quarter" idx="11"/>
          </p:nvPr>
        </p:nvSpPr>
        <p:spPr>
          <a:xfrm>
            <a:off x="256035" y="1041990"/>
            <a:ext cx="4304619" cy="4068853"/>
          </a:xfrm>
        </p:spPr>
        <p:txBody>
          <a:bodyPr/>
          <a:lstStyle/>
          <a:p>
            <a:r>
              <a:rPr lang="en-US" sz="2000" dirty="0">
                <a:solidFill>
                  <a:schemeClr val="tx1"/>
                </a:solidFill>
              </a:rPr>
              <a:t>Health care providers must override the minor’s confidentiality and report if: </a:t>
            </a:r>
          </a:p>
          <a:p>
            <a:pPr marL="1028700" lvl="1" indent="-342900"/>
            <a:r>
              <a:rPr lang="en-US" sz="2000" dirty="0">
                <a:solidFill>
                  <a:schemeClr val="tx1"/>
                </a:solidFill>
              </a:rPr>
              <a:t>There is reasonable cause to suspect child maltreatment, including sexual abuse</a:t>
            </a:r>
          </a:p>
          <a:p>
            <a:pPr marL="1028700" lvl="1" indent="-342900"/>
            <a:r>
              <a:rPr lang="en-US" sz="2000" dirty="0">
                <a:solidFill>
                  <a:schemeClr val="tx1"/>
                </a:solidFill>
              </a:rPr>
              <a:t>Disclosure may also be necessary when there is a serious or imminent threat to the minor or someone else</a:t>
            </a:r>
          </a:p>
          <a:p>
            <a:pPr marL="1028700" lvl="1" indent="-342900"/>
            <a:endParaRPr lang="en-US" sz="1800" dirty="0">
              <a:solidFill>
                <a:schemeClr val="tx1"/>
              </a:solidFill>
            </a:endParaRPr>
          </a:p>
          <a:p>
            <a:pPr marL="1028700" lvl="1" indent="-342900"/>
            <a:endParaRPr lang="en-US" sz="1800" dirty="0">
              <a:solidFill>
                <a:schemeClr val="tx1"/>
              </a:solidFill>
            </a:endParaRPr>
          </a:p>
        </p:txBody>
      </p:sp>
      <p:sp>
        <p:nvSpPr>
          <p:cNvPr id="4" name="Title 3">
            <a:extLst>
              <a:ext uri="{FF2B5EF4-FFF2-40B4-BE49-F238E27FC236}">
                <a16:creationId xmlns:a16="http://schemas.microsoft.com/office/drawing/2014/main" id="{9C22FD83-84E9-7C18-6539-88E3B1AE86D4}"/>
              </a:ext>
            </a:extLst>
          </p:cNvPr>
          <p:cNvSpPr>
            <a:spLocks noGrp="1"/>
          </p:cNvSpPr>
          <p:nvPr>
            <p:ph type="title"/>
          </p:nvPr>
        </p:nvSpPr>
        <p:spPr/>
        <p:txBody>
          <a:bodyPr/>
          <a:lstStyle/>
          <a:p>
            <a:r>
              <a:rPr lang="en-US" dirty="0"/>
              <a:t>AR Law: Reporting</a:t>
            </a:r>
          </a:p>
        </p:txBody>
      </p:sp>
      <p:sp>
        <p:nvSpPr>
          <p:cNvPr id="5" name="TextBox 4">
            <a:extLst>
              <a:ext uri="{FF2B5EF4-FFF2-40B4-BE49-F238E27FC236}">
                <a16:creationId xmlns:a16="http://schemas.microsoft.com/office/drawing/2014/main" id="{380125EB-4CA1-A7BC-6B59-559849E20437}"/>
              </a:ext>
            </a:extLst>
          </p:cNvPr>
          <p:cNvSpPr txBox="1"/>
          <p:nvPr/>
        </p:nvSpPr>
        <p:spPr>
          <a:xfrm>
            <a:off x="4851524" y="1041990"/>
            <a:ext cx="4649216" cy="4308872"/>
          </a:xfrm>
          <a:prstGeom prst="rect">
            <a:avLst/>
          </a:prstGeom>
          <a:noFill/>
        </p:spPr>
        <p:txBody>
          <a:bodyPr wrap="square">
            <a:spAutoFit/>
          </a:bodyPr>
          <a:lstStyle/>
          <a:p>
            <a:r>
              <a:rPr lang="en-US" sz="2000" dirty="0">
                <a:solidFill>
                  <a:schemeClr val="tx1"/>
                </a:solidFill>
              </a:rPr>
              <a:t>Minors need a parent/guardian’s permission for: </a:t>
            </a:r>
          </a:p>
          <a:p>
            <a:endParaRPr lang="en-US" sz="2000" dirty="0">
              <a:solidFill>
                <a:schemeClr val="tx1"/>
              </a:solidFill>
            </a:endParaRPr>
          </a:p>
          <a:p>
            <a:pPr marL="285750" indent="-285750">
              <a:buFont typeface="Arial" panose="020B0604020202020204" pitchFamily="34" charset="0"/>
              <a:buChar char="•"/>
            </a:pPr>
            <a:r>
              <a:rPr lang="en-US" sz="2000" dirty="0">
                <a:solidFill>
                  <a:schemeClr val="tx1"/>
                </a:solidFill>
              </a:rPr>
              <a:t>Vaccines, unless the minor </a:t>
            </a:r>
            <a:r>
              <a:rPr lang="en-US" sz="2000" dirty="0"/>
              <a:t>is otherwise legally able to consent</a:t>
            </a:r>
          </a:p>
          <a:p>
            <a:pPr marL="285750" indent="-285750">
              <a:buFont typeface="Arial" panose="020B0604020202020204" pitchFamily="34" charset="0"/>
              <a:buChar char="•"/>
            </a:pPr>
            <a:r>
              <a:rPr lang="en-US" sz="2000" dirty="0">
                <a:solidFill>
                  <a:schemeClr val="tx1"/>
                </a:solidFill>
              </a:rPr>
              <a:t>Mental health medications and inpatient mental health </a:t>
            </a:r>
            <a:r>
              <a:rPr lang="en-US" sz="2000" dirty="0"/>
              <a:t>treatment, depending in the circumstances</a:t>
            </a:r>
          </a:p>
          <a:p>
            <a:pPr marL="285750" indent="-285750">
              <a:buFont typeface="Arial" panose="020B0604020202020204" pitchFamily="34" charset="0"/>
              <a:buChar char="•"/>
            </a:pPr>
            <a:r>
              <a:rPr lang="en-US" sz="2000" dirty="0">
                <a:solidFill>
                  <a:schemeClr val="tx1"/>
                </a:solidFill>
              </a:rPr>
              <a:t>Abortion, which is currentl</a:t>
            </a:r>
            <a:r>
              <a:rPr lang="en-US" sz="2000" dirty="0"/>
              <a:t>y prohibited in Arkansas except when necessary to save the life of a pregnant person in a medical emergency </a:t>
            </a:r>
            <a:endParaRPr lang="en-US" sz="2000" dirty="0">
              <a:solidFill>
                <a:schemeClr val="tx1"/>
              </a:solidFill>
            </a:endParaRPr>
          </a:p>
          <a:p>
            <a:pPr marL="285750" indent="-285750">
              <a:buFont typeface="Arial" panose="020B0604020202020204" pitchFamily="34" charset="0"/>
              <a:buChar char="•"/>
            </a:pPr>
            <a:endParaRPr lang="en-US" sz="1400" dirty="0">
              <a:solidFill>
                <a:schemeClr val="tx1"/>
              </a:solidFill>
            </a:endParaRPr>
          </a:p>
        </p:txBody>
      </p:sp>
    </p:spTree>
    <p:extLst>
      <p:ext uri="{BB962C8B-B14F-4D97-AF65-F5344CB8AC3E}">
        <p14:creationId xmlns:p14="http://schemas.microsoft.com/office/powerpoint/2010/main" val="4224368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A person talking to a person&#10;&#10;AI-generated content may be incorrect.">
            <a:extLst>
              <a:ext uri="{FF2B5EF4-FFF2-40B4-BE49-F238E27FC236}">
                <a16:creationId xmlns:a16="http://schemas.microsoft.com/office/drawing/2014/main" id="{7C988401-AAD1-8604-7733-8E012C0D1847}"/>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16923" r="16923"/>
          <a:stretch>
            <a:fillRect/>
          </a:stretch>
        </p:blipFill>
        <p:spPr>
          <a:xfrm>
            <a:off x="263869" y="1037141"/>
            <a:ext cx="3859430" cy="3891591"/>
          </a:xfrm>
        </p:spPr>
      </p:pic>
      <p:sp>
        <p:nvSpPr>
          <p:cNvPr id="4" name="Title 3"/>
          <p:cNvSpPr>
            <a:spLocks noGrp="1"/>
          </p:cNvSpPr>
          <p:nvPr>
            <p:ph type="title"/>
          </p:nvPr>
        </p:nvSpPr>
        <p:spPr/>
        <p:txBody>
          <a:bodyPr/>
          <a:lstStyle/>
          <a:p>
            <a:r>
              <a:rPr lang="en-US" dirty="0"/>
              <a:t>CASE SCENARIO: GIOVANNI, 17 Y/O BOY	</a:t>
            </a:r>
          </a:p>
        </p:txBody>
      </p:sp>
      <p:sp>
        <p:nvSpPr>
          <p:cNvPr id="8" name="Text Placeholder 7">
            <a:extLst>
              <a:ext uri="{FF2B5EF4-FFF2-40B4-BE49-F238E27FC236}">
                <a16:creationId xmlns:a16="http://schemas.microsoft.com/office/drawing/2014/main" id="{52F7DBD1-8AF9-506D-E447-1E6670A44C95}"/>
              </a:ext>
            </a:extLst>
          </p:cNvPr>
          <p:cNvSpPr>
            <a:spLocks noGrp="1"/>
          </p:cNvSpPr>
          <p:nvPr>
            <p:ph type="body" sz="quarter" idx="11"/>
          </p:nvPr>
        </p:nvSpPr>
        <p:spPr>
          <a:xfrm>
            <a:off x="4761429" y="1483708"/>
            <a:ext cx="4123109" cy="3194617"/>
          </a:xfrm>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all" spc="0" normalizeH="0" baseline="0" noProof="0" dirty="0">
                <a:ln>
                  <a:noFill/>
                </a:ln>
                <a:solidFill>
                  <a:prstClr val="black"/>
                </a:solidFill>
                <a:effectLst/>
                <a:uLnTx/>
                <a:uFillTx/>
                <a:latin typeface="Roboto Condensed"/>
                <a:ea typeface="Calibri"/>
                <a:cs typeface="Times New Roman"/>
              </a:rPr>
              <a:t>Purpose of visit</a:t>
            </a:r>
            <a:br>
              <a:rPr kumimoji="0" lang="en-US" sz="1800" b="1" i="0" u="none" strike="noStrike" kern="1200" cap="none" spc="0" normalizeH="0" baseline="0" noProof="0" dirty="0">
                <a:ln>
                  <a:noFill/>
                </a:ln>
                <a:solidFill>
                  <a:prstClr val="black"/>
                </a:solidFill>
                <a:effectLst/>
                <a:uLnTx/>
                <a:uFillTx/>
                <a:latin typeface="Roboto"/>
                <a:ea typeface="Calibri"/>
                <a:cs typeface="Times New Roman"/>
              </a:rPr>
            </a:br>
            <a:r>
              <a:rPr kumimoji="0" lang="en-US" sz="1800" b="0" i="0" u="none" strike="noStrike" kern="1200" cap="none" spc="0" normalizeH="0" baseline="0" noProof="0" dirty="0">
                <a:ln>
                  <a:noFill/>
                </a:ln>
                <a:solidFill>
                  <a:prstClr val="black"/>
                </a:solidFill>
                <a:effectLst/>
                <a:uLnTx/>
                <a:uFillTx/>
                <a:latin typeface="Roboto"/>
                <a:ea typeface="Calibri"/>
                <a:cs typeface="Times New Roman"/>
              </a:rPr>
              <a:t>Well visit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all" spc="0" normalizeH="0" baseline="0" noProof="0" dirty="0">
                <a:ln>
                  <a:noFill/>
                </a:ln>
                <a:solidFill>
                  <a:prstClr val="black"/>
                </a:solidFill>
                <a:effectLst/>
                <a:uLnTx/>
                <a:uFillTx/>
                <a:latin typeface="Roboto Condensed"/>
                <a:ea typeface="Calibri"/>
                <a:cs typeface="Times New Roman"/>
              </a:rPr>
              <a:t>Issue that emerges through clinician interview</a:t>
            </a:r>
            <a:br>
              <a:rPr kumimoji="0" lang="en-US" sz="1800" b="1" i="0" u="none" strike="noStrike" kern="1200" cap="none" spc="0" normalizeH="0" baseline="0" noProof="0" dirty="0">
                <a:ln>
                  <a:noFill/>
                </a:ln>
                <a:solidFill>
                  <a:prstClr val="black"/>
                </a:solidFill>
                <a:effectLst/>
                <a:uLnTx/>
                <a:uFillTx/>
                <a:latin typeface="Roboto"/>
                <a:ea typeface="Calibri"/>
                <a:cs typeface="Times New Roman"/>
              </a:rPr>
            </a:br>
            <a:r>
              <a:rPr kumimoji="0" lang="en-US" sz="1800" b="0" i="0" u="none" strike="noStrike" kern="1200" cap="none" spc="0" normalizeH="0" baseline="0" noProof="0" dirty="0">
                <a:ln>
                  <a:noFill/>
                </a:ln>
                <a:solidFill>
                  <a:prstClr val="black"/>
                </a:solidFill>
                <a:effectLst/>
                <a:uLnTx/>
                <a:uFillTx/>
                <a:latin typeface="Roboto"/>
                <a:ea typeface="Calibri"/>
                <a:cs typeface="Times New Roman"/>
              </a:rPr>
              <a:t>States to clinician that he’s concerned about his alcohol use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all" spc="0" normalizeH="0" baseline="0" noProof="0" dirty="0">
                <a:ln>
                  <a:noFill/>
                </a:ln>
                <a:solidFill>
                  <a:prstClr val="black"/>
                </a:solidFill>
                <a:effectLst/>
                <a:uLnTx/>
                <a:uFillTx/>
                <a:latin typeface="Roboto Condensed"/>
                <a:ea typeface="Calibri"/>
                <a:cs typeface="Times New Roman"/>
              </a:rPr>
              <a:t>Parent information</a:t>
            </a:r>
            <a:br>
              <a:rPr kumimoji="0" lang="en-US" sz="1800" b="1" i="0" u="none" strike="noStrike" kern="1200" cap="none" spc="0" normalizeH="0" baseline="0" noProof="0" dirty="0">
                <a:ln>
                  <a:noFill/>
                </a:ln>
                <a:solidFill>
                  <a:prstClr val="black"/>
                </a:solidFill>
                <a:effectLst/>
                <a:uLnTx/>
                <a:uFillTx/>
                <a:latin typeface="Roboto"/>
                <a:ea typeface="Calibri"/>
                <a:cs typeface="Times New Roman"/>
              </a:rPr>
            </a:br>
            <a:r>
              <a:rPr kumimoji="0" lang="en-US" sz="1800" b="0" i="0" u="none" strike="noStrike" kern="1200" cap="none" spc="0" normalizeH="0" baseline="0" noProof="0" dirty="0">
                <a:ln>
                  <a:noFill/>
                </a:ln>
                <a:solidFill>
                  <a:prstClr val="black"/>
                </a:solidFill>
                <a:effectLst/>
                <a:uLnTx/>
                <a:uFillTx/>
                <a:latin typeface="Roboto"/>
                <a:ea typeface="Calibri"/>
                <a:cs typeface="Times New Roman"/>
              </a:rPr>
              <a:t>Doesn’t want to disappoint parents</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solidFill>
                  <a:prstClr val="black"/>
                </a:solidFill>
                <a:effectLst/>
                <a:uLnTx/>
                <a:uFillTx/>
                <a:latin typeface="Roboto"/>
                <a:ea typeface="+mn-ea"/>
                <a:cs typeface="+mn-cs"/>
              </a:rPr>
              <a:t>Could Giovanni be able to consent to substance use treatment without a parent’s consent?</a:t>
            </a:r>
          </a:p>
        </p:txBody>
      </p:sp>
    </p:spTree>
    <p:extLst>
      <p:ext uri="{BB962C8B-B14F-4D97-AF65-F5344CB8AC3E}">
        <p14:creationId xmlns:p14="http://schemas.microsoft.com/office/powerpoint/2010/main" val="3260857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679751" y="1293067"/>
            <a:ext cx="5270090" cy="1815549"/>
          </a:xfrm>
        </p:spPr>
        <p:txBody>
          <a:bodyPr/>
          <a:lstStyle/>
          <a:p>
            <a:r>
              <a:rPr lang="en-US" dirty="0"/>
              <a:t>Thank you!</a:t>
            </a:r>
          </a:p>
        </p:txBody>
      </p:sp>
      <p:sp>
        <p:nvSpPr>
          <p:cNvPr id="3" name="Rectangle 2">
            <a:extLst>
              <a:ext uri="{FF2B5EF4-FFF2-40B4-BE49-F238E27FC236}">
                <a16:creationId xmlns:a16="http://schemas.microsoft.com/office/drawing/2014/main" id="{02F71015-680D-C36B-BD08-9610052384F6}"/>
              </a:ext>
            </a:extLst>
          </p:cNvPr>
          <p:cNvSpPr/>
          <p:nvPr/>
        </p:nvSpPr>
        <p:spPr>
          <a:xfrm>
            <a:off x="0" y="3923780"/>
            <a:ext cx="3711160" cy="1562620"/>
          </a:xfrm>
          <a:prstGeom prst="rect">
            <a:avLst/>
          </a:prstGeom>
          <a:solidFill>
            <a:srgbClr val="0099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32EF7792-5E11-58F0-E504-08E8660FBE38}"/>
              </a:ext>
            </a:extLst>
          </p:cNvPr>
          <p:cNvPicPr>
            <a:picLocks noChangeAspect="1"/>
          </p:cNvPicPr>
          <p:nvPr/>
        </p:nvPicPr>
        <p:blipFill>
          <a:blip r:embed="rId3"/>
          <a:stretch>
            <a:fillRect/>
          </a:stretch>
        </p:blipFill>
        <p:spPr>
          <a:xfrm>
            <a:off x="0" y="316671"/>
            <a:ext cx="3711160" cy="3607109"/>
          </a:xfrm>
          <a:prstGeom prst="rect">
            <a:avLst/>
          </a:prstGeom>
        </p:spPr>
      </p:pic>
      <p:sp>
        <p:nvSpPr>
          <p:cNvPr id="6" name="Rectangle 5">
            <a:extLst>
              <a:ext uri="{FF2B5EF4-FFF2-40B4-BE49-F238E27FC236}">
                <a16:creationId xmlns:a16="http://schemas.microsoft.com/office/drawing/2014/main" id="{A732182F-579C-B804-E6AF-49490039849F}"/>
              </a:ext>
            </a:extLst>
          </p:cNvPr>
          <p:cNvSpPr/>
          <p:nvPr/>
        </p:nvSpPr>
        <p:spPr>
          <a:xfrm>
            <a:off x="0" y="1"/>
            <a:ext cx="3711160" cy="316670"/>
          </a:xfrm>
          <a:prstGeom prst="rect">
            <a:avLst/>
          </a:prstGeom>
          <a:solidFill>
            <a:srgbClr val="0099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blue and green text on a black background&#10;&#10;Description automatically generated">
            <a:extLst>
              <a:ext uri="{FF2B5EF4-FFF2-40B4-BE49-F238E27FC236}">
                <a16:creationId xmlns:a16="http://schemas.microsoft.com/office/drawing/2014/main" id="{BFA10449-C12C-8C82-093D-219B9A4EE7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686" y="4550204"/>
            <a:ext cx="2957930" cy="691416"/>
          </a:xfrm>
          <a:prstGeom prst="rect">
            <a:avLst/>
          </a:prstGeom>
        </p:spPr>
      </p:pic>
      <p:pic>
        <p:nvPicPr>
          <p:cNvPr id="9" name="Picture 8" descr="A green star on a black background&#10;&#10;Description automatically generated">
            <a:extLst>
              <a:ext uri="{FF2B5EF4-FFF2-40B4-BE49-F238E27FC236}">
                <a16:creationId xmlns:a16="http://schemas.microsoft.com/office/drawing/2014/main" id="{6E4814F5-C66B-8B78-DA7D-4DF6BA6ED4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78710" y="819202"/>
            <a:ext cx="1412043" cy="1549325"/>
          </a:xfrm>
          <a:prstGeom prst="rect">
            <a:avLst/>
          </a:prstGeom>
        </p:spPr>
      </p:pic>
      <p:sp>
        <p:nvSpPr>
          <p:cNvPr id="10" name="TextBox 9">
            <a:extLst>
              <a:ext uri="{FF2B5EF4-FFF2-40B4-BE49-F238E27FC236}">
                <a16:creationId xmlns:a16="http://schemas.microsoft.com/office/drawing/2014/main" id="{AB52A798-9C0B-9BCD-2778-ED48DB0AE204}"/>
              </a:ext>
            </a:extLst>
          </p:cNvPr>
          <p:cNvSpPr txBox="1"/>
          <p:nvPr/>
        </p:nvSpPr>
        <p:spPr>
          <a:xfrm>
            <a:off x="3891302" y="5099855"/>
            <a:ext cx="3308842" cy="283529"/>
          </a:xfrm>
          <a:prstGeom prst="rect">
            <a:avLst/>
          </a:prstGeom>
          <a:noFill/>
        </p:spPr>
        <p:txBody>
          <a:bodyPr wrap="square" rtlCol="0">
            <a:spAutoFit/>
          </a:bodyPr>
          <a:lstStyle/>
          <a:p>
            <a:pPr algn="r"/>
            <a:r>
              <a:rPr lang="en-US" sz="1200" dirty="0">
                <a:solidFill>
                  <a:srgbClr val="0D233D"/>
                </a:solidFill>
              </a:rPr>
              <a:t>© 2026 Regents of the University of Michigan</a:t>
            </a:r>
          </a:p>
        </p:txBody>
      </p:sp>
      <p:pic>
        <p:nvPicPr>
          <p:cNvPr id="11" name="Picture 10" descr="A yellow letter m and blue text&#10;&#10;Description automatically generated">
            <a:extLst>
              <a:ext uri="{FF2B5EF4-FFF2-40B4-BE49-F238E27FC236}">
                <a16:creationId xmlns:a16="http://schemas.microsoft.com/office/drawing/2014/main" id="{42C198EB-DB1C-B48E-11AD-9B9D46D37B1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09236" y="2434573"/>
            <a:ext cx="1630747" cy="1348085"/>
          </a:xfrm>
          <a:prstGeom prst="rect">
            <a:avLst/>
          </a:prstGeom>
        </p:spPr>
      </p:pic>
    </p:spTree>
    <p:extLst>
      <p:ext uri="{BB962C8B-B14F-4D97-AF65-F5344CB8AC3E}">
        <p14:creationId xmlns:p14="http://schemas.microsoft.com/office/powerpoint/2010/main" val="850481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itl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HI">
      <a:majorFont>
        <a:latin typeface="Roboto Condensed"/>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xt Only">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HI">
      <a:majorFont>
        <a:latin typeface="Roboto Condensed"/>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xt w/Pictur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HI">
      <a:majorFont>
        <a:latin typeface="Roboto Condensed"/>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xt w/Vide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HI">
      <a:majorFont>
        <a:latin typeface="Roboto Condensed"/>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ther">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HI">
      <a:majorFont>
        <a:latin typeface="Roboto Condensed"/>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3652</TotalTime>
  <Words>1619</Words>
  <Application>Microsoft Office PowerPoint</Application>
  <PresentationFormat>Custom</PresentationFormat>
  <Paragraphs>101</Paragraphs>
  <Slides>9</Slides>
  <Notes>9</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9</vt:i4>
      </vt:variant>
    </vt:vector>
  </HeadingPairs>
  <TitlesOfParts>
    <vt:vector size="18" baseType="lpstr">
      <vt:lpstr>Roboto</vt:lpstr>
      <vt:lpstr>Calibri</vt:lpstr>
      <vt:lpstr>Roboto Condensed</vt:lpstr>
      <vt:lpstr>Arial</vt:lpstr>
      <vt:lpstr>Title</vt:lpstr>
      <vt:lpstr>Text Only</vt:lpstr>
      <vt:lpstr>Text w/Pictures</vt:lpstr>
      <vt:lpstr>Text w/Video</vt:lpstr>
      <vt:lpstr>Other</vt:lpstr>
      <vt:lpstr>Arkansas Minor consent and Confidentiality Laws</vt:lpstr>
      <vt:lpstr>Case Scenario: SHAY, 15 Y/O girl</vt:lpstr>
      <vt:lpstr>AR Law: Parental Consent Exceptions</vt:lpstr>
      <vt:lpstr>AR Law: Confidentiality/minor Consent</vt:lpstr>
      <vt:lpstr>AR law: Confidentiality/Minor Consent for PrEP</vt:lpstr>
      <vt:lpstr>Case Scenario: SHAY, 15 Y/O girl</vt:lpstr>
      <vt:lpstr>AR Law: Reporting</vt:lpstr>
      <vt:lpstr>CASE SCENARIO: GIOVANNI, 17 Y/O BOY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Cori Kocher</dc:creator>
  <cp:lastModifiedBy>Saleem, Iman</cp:lastModifiedBy>
  <cp:revision>276</cp:revision>
  <dcterms:created xsi:type="dcterms:W3CDTF">2016-12-02T20:56:01Z</dcterms:created>
  <dcterms:modified xsi:type="dcterms:W3CDTF">2026-09-03T16:38:50Z</dcterms:modified>
</cp:coreProperties>
</file>