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95" autoAdjust="0"/>
  </p:normalViewPr>
  <p:slideViewPr>
    <p:cSldViewPr snapToGrid="0">
      <p:cViewPr varScale="1">
        <p:scale>
          <a:sx n="91" d="100"/>
          <a:sy n="91" d="100"/>
        </p:scale>
        <p:origin x="1608" y="17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6/21/25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6/21/25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Hawaii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(ages 14 to 17)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endParaRPr lang="en-US" dirty="0"/>
          </a:p>
          <a:p>
            <a:r>
              <a:rPr lang="en-US" i="1" dirty="0"/>
              <a:t>[Pass out the “Hawaii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Hawaii’s confidentiality and minor consent laws. This slide also outlines the laws and can be a cheat sheet if you want to keep it handy. As we see here, patients ages 14 to 17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t>
            </a: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Hawaii.</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Hawaii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Health care providers must override the minor’s confidentiality and report if:</a:t>
            </a:r>
          </a:p>
          <a:p>
            <a:pPr marL="171450" indent="-171450">
              <a:buFont typeface="Arial" panose="020B0604020202020204" pitchFamily="34" charset="0"/>
              <a:buChar char="•"/>
            </a:pPr>
            <a:r>
              <a:rPr lang="en-US" dirty="0"/>
              <a:t>There is intention to prescribe mental health medications, or administer in patient treatment</a:t>
            </a:r>
          </a:p>
          <a:p>
            <a:pPr marL="0" indent="0">
              <a:buFont typeface="Arial" panose="020B0604020202020204" pitchFamily="34" charset="0"/>
              <a:buNone/>
            </a:pPr>
            <a:r>
              <a:rPr lang="en-US" dirty="0"/>
              <a:t>The provider may choose to tell the parents about any care provided to the minor patient if they believe it is in the minor’s best interest.</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Vaccines </a:t>
            </a:r>
          </a:p>
          <a:p>
            <a:pPr marL="662894" lvl="0" indent="-342900">
              <a:buFont typeface="Arial" panose="020B0604020202020204" pitchFamily="34" charset="0"/>
              <a:buChar char="•"/>
            </a:pPr>
            <a:r>
              <a:rPr lang="en-US" sz="1800" dirty="0">
                <a:solidFill>
                  <a:schemeClr val="tx1"/>
                </a:solidFill>
              </a:rPr>
              <a:t>Mental health medications </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June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err="1"/>
              <a:t>hawaii</a:t>
            </a:r>
            <a:r>
              <a:rPr lang="en-US" sz="3600" dirty="0"/>
              <a:t>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(ages 14 to 17)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HI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ages 14 to 17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a:t>
            </a:r>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HI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Hawaii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HI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There is intention to prescribe mental health medications, or administer inpatient treatment</a:t>
            </a:r>
          </a:p>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may choose </a:t>
            </a:r>
            <a:r>
              <a:rPr lang="en-US" sz="1800" dirty="0">
                <a:solidFill>
                  <a:schemeClr val="tx1"/>
                </a:solidFill>
              </a:rPr>
              <a:t>to tell the parents about any care provided if they believe it is in the minor’s best interest. </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a:t>
            </a:r>
          </a:p>
          <a:p>
            <a:pPr marL="1028700" lvl="1" indent="-342900"/>
            <a:r>
              <a:rPr lang="en-US" sz="1800" dirty="0">
                <a:solidFill>
                  <a:schemeClr val="tx1"/>
                </a:solidFill>
              </a:rPr>
              <a:t>Mental health medications </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Hawaii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5145</TotalTime>
  <Words>1477</Words>
  <Application>Microsoft Macintosh PowerPoint</Application>
  <PresentationFormat>Custom</PresentationFormat>
  <Paragraphs>110</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Roboto Condensed</vt:lpstr>
      <vt:lpstr>Calibri</vt:lpstr>
      <vt:lpstr>Roboto</vt:lpstr>
      <vt:lpstr>Title</vt:lpstr>
      <vt:lpstr>Text Only</vt:lpstr>
      <vt:lpstr>Text w/Pictures</vt:lpstr>
      <vt:lpstr>Text w/Video</vt:lpstr>
      <vt:lpstr>Other</vt:lpstr>
      <vt:lpstr>hawaii Minor consent and Confidentiality Laws</vt:lpstr>
      <vt:lpstr>Case Scenario: SHAY, 15 Y/O girl</vt:lpstr>
      <vt:lpstr>HI Law: Parental Consent Exceptions</vt:lpstr>
      <vt:lpstr>HI Law: Confidentiality/minor Consent</vt:lpstr>
      <vt:lpstr>HI law: Confidentiality/Minor Consent for PREP </vt:lpstr>
      <vt:lpstr>Case Scenario: SHAY, 15 Y/O girl</vt:lpstr>
      <vt:lpstr>Hawaii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Jordan Bell</cp:lastModifiedBy>
  <cp:revision>259</cp:revision>
  <dcterms:created xsi:type="dcterms:W3CDTF">2016-12-02T20:56:01Z</dcterms:created>
  <dcterms:modified xsi:type="dcterms:W3CDTF">2025-06-22T14:24:08Z</dcterms:modified>
</cp:coreProperties>
</file>