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67" autoAdjust="0"/>
  </p:normalViewPr>
  <p:slideViewPr>
    <p:cSldViewPr snapToGrid="0">
      <p:cViewPr varScale="1">
        <p:scale>
          <a:sx n="87" d="100"/>
          <a:sy n="87" d="100"/>
        </p:scale>
        <p:origin x="200" y="504"/>
      </p:cViewPr>
      <p:guideLst/>
    </p:cSldViewPr>
  </p:slideViewPr>
  <p:notesTextViewPr>
    <p:cViewPr>
      <p:scale>
        <a:sx n="3" d="2"/>
        <a:sy n="3" d="2"/>
      </p:scale>
      <p:origin x="0" y="-968"/>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6/20/25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Delaware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rPr>
              <a:t>Emergency care in “life or limb” circumstances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 </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lang="en-US" sz="2000" dirty="0">
                <a:solidFill>
                  <a:prstClr val="black"/>
                </a:solidFill>
                <a:latin typeface="Roboto"/>
                <a:cs typeface="Calibri" pitchFamily="34" charset="0"/>
              </a:rPr>
              <a:t>Ages 14+ </a:t>
            </a:r>
          </a:p>
          <a:p>
            <a:pPr marL="342900" indent="-342900" defTabSz="731611">
              <a:lnSpc>
                <a:spcPct val="100000"/>
              </a:lnSpc>
              <a:spcBef>
                <a:spcPts val="0"/>
              </a:spcBef>
              <a:buFont typeface="Arial" panose="020B0604020202020204" pitchFamily="34" charset="0"/>
              <a:buChar char="•"/>
              <a:defRPr/>
            </a:pPr>
            <a:r>
              <a:rPr lang="en-US" sz="2000" dirty="0">
                <a:solidFill>
                  <a:prstClr val="black"/>
                </a:solidFill>
                <a:latin typeface="Roboto"/>
                <a:cs typeface="Calibri" pitchFamily="34" charset="0"/>
              </a:rPr>
              <a:t>Vaccinations (ages 12+)</a:t>
            </a:r>
          </a:p>
          <a:p>
            <a:endParaRPr lang="en-US" dirty="0"/>
          </a:p>
          <a:p>
            <a:r>
              <a:rPr lang="en-US" i="1" dirty="0"/>
              <a:t>[Pass out the “Delaware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Delaware’s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 (ages 12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(ages 14 and up)</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cs typeface="Calibri" pitchFamily="34" charset="0"/>
              </a:rPr>
              <a:t>Vaccines (ages 12 and up)</a:t>
            </a: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Delaware.</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for those 12 years or older</a:t>
            </a:r>
          </a:p>
          <a:p>
            <a:pPr marL="537256" lvl="1" indent="-171450">
              <a:buFont typeface="Arial" panose="020B0604020202020204" pitchFamily="34" charset="0"/>
              <a:buChar char="•"/>
            </a:pPr>
            <a:r>
              <a:rPr lang="en-US" dirty="0"/>
              <a:t>Delaware law lets minors, ages 12+,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review when a minor’s confidentiality must be overridden. Health care providers must override the minor’s confidentiality and report if: </a:t>
            </a:r>
          </a:p>
          <a:p>
            <a:pPr marL="171450" indent="-171450">
              <a:buFont typeface="Arial" panose="020B0604020202020204" pitchFamily="34" charset="0"/>
              <a:buChar char="•"/>
            </a:pPr>
            <a:r>
              <a:rPr lang="en-US" sz="1000" dirty="0">
                <a:solidFill>
                  <a:schemeClr val="tx1"/>
                </a:solidFill>
              </a:rPr>
              <a:t>There is intention to perform an operation related to pregnancy/contagious, infectious, communicable, reportable diseases</a:t>
            </a:r>
          </a:p>
          <a:p>
            <a:pPr marL="171450" indent="-171450">
              <a:buFont typeface="Arial" panose="020B0604020202020204" pitchFamily="34" charset="0"/>
              <a:buChar char="•"/>
            </a:pPr>
            <a:r>
              <a:rPr lang="en-US" sz="1000" dirty="0">
                <a:solidFill>
                  <a:schemeClr val="tx1"/>
                </a:solidFill>
              </a:rPr>
              <a:t>The minor received emergency care related to sexually transmitted diseases</a:t>
            </a:r>
          </a:p>
          <a:p>
            <a:pPr marL="0" indent="0">
              <a:buFont typeface="Arial" panose="020B0604020202020204" pitchFamily="34" charset="0"/>
              <a:buNone/>
            </a:pPr>
            <a:r>
              <a:rPr lang="en-US" dirty="0"/>
              <a:t>The provider may not choose to tell the parents about any care provided without informed consent of the minor</a:t>
            </a:r>
          </a:p>
          <a:p>
            <a:r>
              <a:rPr lang="en-US" sz="1800" dirty="0">
                <a:solidFill>
                  <a:schemeClr val="tx1"/>
                </a:solidFill>
              </a:rPr>
              <a:t>Minors need a parent/guardian’s permission for: </a:t>
            </a:r>
          </a:p>
          <a:p>
            <a:pPr marL="662894" lvl="0" indent="-342900">
              <a:buFont typeface="Arial" panose="020B0604020202020204" pitchFamily="34" charset="0"/>
              <a:buChar char="•"/>
            </a:pPr>
            <a:r>
              <a:rPr lang="en-US" sz="1800" dirty="0">
                <a:solidFill>
                  <a:schemeClr val="tx1"/>
                </a:solidFill>
              </a:rPr>
              <a:t>Mental health medications </a:t>
            </a:r>
          </a:p>
          <a:p>
            <a:pPr marL="662894" lvl="0"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June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Delaware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R="0" lvl="0" algn="l" defTabSz="731611"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endParaRP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rPr>
              <a:t>Emergency care in “life or limb” circumstances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 </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lang="en-US" sz="2000" dirty="0">
                <a:solidFill>
                  <a:prstClr val="black"/>
                </a:solidFill>
                <a:latin typeface="Roboto"/>
                <a:cs typeface="Calibri" pitchFamily="34" charset="0"/>
              </a:rPr>
              <a:t>Ages 14+ </a:t>
            </a:r>
          </a:p>
          <a:p>
            <a:pPr marL="342900" indent="-342900" defTabSz="731611">
              <a:lnSpc>
                <a:spcPct val="100000"/>
              </a:lnSpc>
              <a:spcBef>
                <a:spcPts val="0"/>
              </a:spcBef>
              <a:buFont typeface="Arial" panose="020B0604020202020204" pitchFamily="34" charset="0"/>
              <a:buChar char="•"/>
              <a:defRPr/>
            </a:pPr>
            <a:r>
              <a:rPr lang="en-US" sz="2000" dirty="0">
                <a:solidFill>
                  <a:prstClr val="black"/>
                </a:solidFill>
                <a:latin typeface="Roboto"/>
                <a:cs typeface="Calibri" pitchFamily="34" charset="0"/>
              </a:rPr>
              <a:t>Vaccinations (ages 12+)</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DE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Birth control information and contraceptive services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 (ages 12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(ages 14 and up)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Vaccines (ages 12 and up)</a:t>
            </a:r>
          </a:p>
          <a:p>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De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for those 12 years or older</a:t>
            </a:r>
          </a:p>
          <a:p>
            <a:pPr marL="1028700" lvl="1" indent="-342900"/>
            <a:r>
              <a:rPr lang="en-US" sz="2000" dirty="0">
                <a:solidFill>
                  <a:schemeClr val="tx1"/>
                </a:solidFill>
              </a:rPr>
              <a:t>Delaware law lets minors, ages 12+,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DE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There is intention to perform an operation related to pregnancy/contagious, infectious, communicable, reportable diseases</a:t>
            </a:r>
          </a:p>
          <a:p>
            <a:pPr marL="1028700" lvl="1" indent="-342900"/>
            <a:r>
              <a:rPr lang="en-US" sz="1800" dirty="0">
                <a:solidFill>
                  <a:schemeClr val="tx1"/>
                </a:solidFill>
              </a:rPr>
              <a:t>The minor received emergency care related to sexually transmitted diseases</a:t>
            </a:r>
          </a:p>
          <a:p>
            <a:r>
              <a:rPr lang="en-US" sz="1800" dirty="0">
                <a:solidFill>
                  <a:schemeClr val="tx1"/>
                </a:solidFill>
              </a:rPr>
              <a:t>The provider </a:t>
            </a:r>
            <a:r>
              <a:rPr lang="en-US" sz="1800" b="1" dirty="0">
                <a:solidFill>
                  <a:schemeClr val="tx1"/>
                </a:solidFill>
              </a:rPr>
              <a:t>may not choose </a:t>
            </a:r>
            <a:r>
              <a:rPr lang="en-US" sz="1800" dirty="0">
                <a:solidFill>
                  <a:schemeClr val="tx1"/>
                </a:solidFill>
              </a:rPr>
              <a:t>to tell the parents about any care provided without informed consent of the minor</a:t>
            </a:r>
          </a:p>
          <a:p>
            <a:r>
              <a:rPr lang="en-US" sz="1800" dirty="0">
                <a:solidFill>
                  <a:schemeClr val="tx1"/>
                </a:solidFill>
              </a:rPr>
              <a:t>Minors need a parent/guardian’s permission for: </a:t>
            </a:r>
          </a:p>
          <a:p>
            <a:pPr marL="1028700" lvl="1" indent="-342900"/>
            <a:r>
              <a:rPr lang="en-US" sz="1800" dirty="0">
                <a:solidFill>
                  <a:schemeClr val="tx1"/>
                </a:solidFill>
              </a:rPr>
              <a:t>Mental health medications </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a:t>Delaware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1594</Words>
  <Application>Microsoft Macintosh PowerPoint</Application>
  <PresentationFormat>Custom</PresentationFormat>
  <Paragraphs>118</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Roboto Condensed</vt:lpstr>
      <vt:lpstr>Calibri</vt:lpstr>
      <vt:lpstr>Roboto</vt:lpstr>
      <vt:lpstr>Title</vt:lpstr>
      <vt:lpstr>Text Only</vt:lpstr>
      <vt:lpstr>Text w/Pictures</vt:lpstr>
      <vt:lpstr>Text w/Video</vt:lpstr>
      <vt:lpstr>Other</vt:lpstr>
      <vt:lpstr>Delaware Minor consent and Confidentiality Laws</vt:lpstr>
      <vt:lpstr>Case Scenario: SHAY, 15 Y/O girl</vt:lpstr>
      <vt:lpstr>DE Law: Parental Consent Exceptions</vt:lpstr>
      <vt:lpstr>De Law: Confidentiality/minor Consent</vt:lpstr>
      <vt:lpstr>DE law: Confidentiality/Minor Consent for PREP </vt:lpstr>
      <vt:lpstr>Case Scenario: SHAY, 15 Y/O girl</vt:lpstr>
      <vt:lpstr>Delaware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Jordan Bell</cp:lastModifiedBy>
  <cp:revision>260</cp:revision>
  <dcterms:created xsi:type="dcterms:W3CDTF">2016-12-02T20:56:01Z</dcterms:created>
  <dcterms:modified xsi:type="dcterms:W3CDTF">2025-06-20T18:57:36Z</dcterms:modified>
</cp:coreProperties>
</file>